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6" r:id="rId4"/>
  </p:sldMasterIdLst>
  <p:notesMasterIdLst>
    <p:notesMasterId r:id="rId24"/>
  </p:notesMasterIdLst>
  <p:handoutMasterIdLst>
    <p:handoutMasterId r:id="rId25"/>
  </p:handoutMasterIdLst>
  <p:sldIdLst>
    <p:sldId id="400" r:id="rId5"/>
    <p:sldId id="392" r:id="rId6"/>
    <p:sldId id="401" r:id="rId7"/>
    <p:sldId id="402" r:id="rId8"/>
    <p:sldId id="404" r:id="rId9"/>
    <p:sldId id="405" r:id="rId10"/>
    <p:sldId id="407" r:id="rId11"/>
    <p:sldId id="406" r:id="rId12"/>
    <p:sldId id="408" r:id="rId13"/>
    <p:sldId id="409" r:id="rId14"/>
    <p:sldId id="403" r:id="rId15"/>
    <p:sldId id="410" r:id="rId16"/>
    <p:sldId id="411" r:id="rId17"/>
    <p:sldId id="412" r:id="rId18"/>
    <p:sldId id="413" r:id="rId19"/>
    <p:sldId id="391" r:id="rId20"/>
    <p:sldId id="414" r:id="rId21"/>
    <p:sldId id="415" r:id="rId22"/>
    <p:sldId id="393" r:id="rId23"/>
  </p:sldIdLst>
  <p:sldSz cx="9144000" cy="5143500" type="screen16x9"/>
  <p:notesSz cx="7010400" cy="9296400"/>
  <p:defaultTextStyle>
    <a:defPPr>
      <a:defRPr lang="en-US"/>
    </a:defPPr>
    <a:lvl1pPr algn="ctr" rtl="0" eaLnBrk="0" fontAlgn="base" hangingPunct="0">
      <a:spcBef>
        <a:spcPct val="0"/>
      </a:spcBef>
      <a:spcAft>
        <a:spcPct val="0"/>
      </a:spcAft>
      <a:defRPr sz="1400" b="1" kern="1200">
        <a:solidFill>
          <a:schemeClr val="tx1"/>
        </a:solidFill>
        <a:latin typeface="Trebuchet MS" pitchFamily="34" charset="0"/>
        <a:ea typeface="+mn-ea"/>
        <a:cs typeface="+mn-cs"/>
      </a:defRPr>
    </a:lvl1pPr>
    <a:lvl2pPr marL="457200" algn="ctr" rtl="0" eaLnBrk="0" fontAlgn="base" hangingPunct="0">
      <a:spcBef>
        <a:spcPct val="0"/>
      </a:spcBef>
      <a:spcAft>
        <a:spcPct val="0"/>
      </a:spcAft>
      <a:defRPr sz="1400" b="1" kern="1200">
        <a:solidFill>
          <a:schemeClr val="tx1"/>
        </a:solidFill>
        <a:latin typeface="Trebuchet MS" pitchFamily="34" charset="0"/>
        <a:ea typeface="+mn-ea"/>
        <a:cs typeface="+mn-cs"/>
      </a:defRPr>
    </a:lvl2pPr>
    <a:lvl3pPr marL="914400" algn="ctr" rtl="0" eaLnBrk="0" fontAlgn="base" hangingPunct="0">
      <a:spcBef>
        <a:spcPct val="0"/>
      </a:spcBef>
      <a:spcAft>
        <a:spcPct val="0"/>
      </a:spcAft>
      <a:defRPr sz="1400" b="1" kern="1200">
        <a:solidFill>
          <a:schemeClr val="tx1"/>
        </a:solidFill>
        <a:latin typeface="Trebuchet MS" pitchFamily="34" charset="0"/>
        <a:ea typeface="+mn-ea"/>
        <a:cs typeface="+mn-cs"/>
      </a:defRPr>
    </a:lvl3pPr>
    <a:lvl4pPr marL="1371600" algn="ctr" rtl="0" eaLnBrk="0" fontAlgn="base" hangingPunct="0">
      <a:spcBef>
        <a:spcPct val="0"/>
      </a:spcBef>
      <a:spcAft>
        <a:spcPct val="0"/>
      </a:spcAft>
      <a:defRPr sz="1400" b="1" kern="1200">
        <a:solidFill>
          <a:schemeClr val="tx1"/>
        </a:solidFill>
        <a:latin typeface="Trebuchet MS" pitchFamily="34" charset="0"/>
        <a:ea typeface="+mn-ea"/>
        <a:cs typeface="+mn-cs"/>
      </a:defRPr>
    </a:lvl4pPr>
    <a:lvl5pPr marL="1828800" algn="ctr" rtl="0" eaLnBrk="0" fontAlgn="base" hangingPunct="0">
      <a:spcBef>
        <a:spcPct val="0"/>
      </a:spcBef>
      <a:spcAft>
        <a:spcPct val="0"/>
      </a:spcAft>
      <a:defRPr sz="1400" b="1" kern="1200">
        <a:solidFill>
          <a:schemeClr val="tx1"/>
        </a:solidFill>
        <a:latin typeface="Trebuchet MS" pitchFamily="34" charset="0"/>
        <a:ea typeface="+mn-ea"/>
        <a:cs typeface="+mn-cs"/>
      </a:defRPr>
    </a:lvl5pPr>
    <a:lvl6pPr marL="2286000" algn="l" defTabSz="914400" rtl="0" eaLnBrk="1" latinLnBrk="0" hangingPunct="1">
      <a:defRPr sz="1400" b="1" kern="1200">
        <a:solidFill>
          <a:schemeClr val="tx1"/>
        </a:solidFill>
        <a:latin typeface="Trebuchet MS" pitchFamily="34" charset="0"/>
        <a:ea typeface="+mn-ea"/>
        <a:cs typeface="+mn-cs"/>
      </a:defRPr>
    </a:lvl6pPr>
    <a:lvl7pPr marL="2743200" algn="l" defTabSz="914400" rtl="0" eaLnBrk="1" latinLnBrk="0" hangingPunct="1">
      <a:defRPr sz="1400" b="1" kern="1200">
        <a:solidFill>
          <a:schemeClr val="tx1"/>
        </a:solidFill>
        <a:latin typeface="Trebuchet MS" pitchFamily="34" charset="0"/>
        <a:ea typeface="+mn-ea"/>
        <a:cs typeface="+mn-cs"/>
      </a:defRPr>
    </a:lvl7pPr>
    <a:lvl8pPr marL="3200400" algn="l" defTabSz="914400" rtl="0" eaLnBrk="1" latinLnBrk="0" hangingPunct="1">
      <a:defRPr sz="1400" b="1" kern="1200">
        <a:solidFill>
          <a:schemeClr val="tx1"/>
        </a:solidFill>
        <a:latin typeface="Trebuchet MS" pitchFamily="34" charset="0"/>
        <a:ea typeface="+mn-ea"/>
        <a:cs typeface="+mn-cs"/>
      </a:defRPr>
    </a:lvl8pPr>
    <a:lvl9pPr marL="3657600" algn="l" defTabSz="914400" rtl="0" eaLnBrk="1" latinLnBrk="0" hangingPunct="1">
      <a:defRPr sz="1400" b="1" kern="1200">
        <a:solidFill>
          <a:schemeClr val="tx1"/>
        </a:solidFill>
        <a:latin typeface="Trebuchet MS" pitchFamily="34" charset="0"/>
        <a:ea typeface="+mn-ea"/>
        <a:cs typeface="+mn-cs"/>
      </a:defRPr>
    </a:lvl9pPr>
  </p:defaultTextStyle>
  <p:extLst>
    <p:ext uri="{521415D9-36F7-43E2-AB2F-B90AF26B5E84}">
      <p14:sectionLst xmlns:p14="http://schemas.microsoft.com/office/powerpoint/2010/main">
        <p14:section name="Page templates" id="{695D1528-737E-43EC-B63B-FBDB45DD9AA4}">
          <p14:sldIdLst>
            <p14:sldId id="400"/>
            <p14:sldId id="392"/>
            <p14:sldId id="401"/>
            <p14:sldId id="402"/>
            <p14:sldId id="404"/>
            <p14:sldId id="405"/>
            <p14:sldId id="407"/>
            <p14:sldId id="406"/>
            <p14:sldId id="408"/>
            <p14:sldId id="409"/>
            <p14:sldId id="403"/>
            <p14:sldId id="410"/>
            <p14:sldId id="411"/>
            <p14:sldId id="412"/>
            <p14:sldId id="413"/>
            <p14:sldId id="391"/>
            <p14:sldId id="414"/>
            <p14:sldId id="415"/>
            <p14:sldId id="39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D4D8"/>
    <a:srgbClr val="255AA7"/>
    <a:srgbClr val="CDDDF4"/>
    <a:srgbClr val="948671"/>
    <a:srgbClr val="EDE7DD"/>
    <a:srgbClr val="162732"/>
    <a:srgbClr val="687279"/>
    <a:srgbClr val="362C66"/>
    <a:srgbClr val="368B35"/>
    <a:srgbClr val="A2A0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87141" autoAdjust="0"/>
  </p:normalViewPr>
  <p:slideViewPr>
    <p:cSldViewPr snapToGrid="0" snapToObjects="1">
      <p:cViewPr varScale="1">
        <p:scale>
          <a:sx n="90" d="100"/>
          <a:sy n="90" d="100"/>
        </p:scale>
        <p:origin x="584" y="48"/>
      </p:cViewPr>
      <p:guideLst>
        <p:guide orient="horz" pos="1620"/>
        <p:guide pos="2880"/>
      </p:guideLst>
    </p:cSldViewPr>
  </p:slid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61" d="100"/>
          <a:sy n="61" d="100"/>
        </p:scale>
        <p:origin x="-3187" y="-77"/>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4" name="Text Box 6"/>
          <p:cNvSpPr txBox="1">
            <a:spLocks noChangeArrowheads="1"/>
          </p:cNvSpPr>
          <p:nvPr/>
        </p:nvSpPr>
        <p:spPr bwMode="auto">
          <a:xfrm>
            <a:off x="6083260" y="317977"/>
            <a:ext cx="794234" cy="214114"/>
          </a:xfrm>
          <a:prstGeom prst="rect">
            <a:avLst/>
          </a:prstGeom>
          <a:noFill/>
          <a:ln w="25400">
            <a:noFill/>
            <a:miter lim="800000"/>
            <a:headEnd/>
            <a:tailEnd/>
          </a:ln>
          <a:effectLst/>
        </p:spPr>
        <p:txBody>
          <a:bodyPr wrap="none" lIns="0" tIns="0" rIns="0" bIns="0" anchor="ctr">
            <a:spAutoFit/>
          </a:bodyPr>
          <a:lstStyle/>
          <a:p>
            <a:pPr algn="r" defTabSz="932362"/>
            <a:r>
              <a:rPr lang="en-US" b="0">
                <a:solidFill>
                  <a:schemeClr val="accent2"/>
                </a:solidFill>
              </a:rPr>
              <a:t>Title here</a:t>
            </a:r>
          </a:p>
        </p:txBody>
      </p:sp>
      <p:sp>
        <p:nvSpPr>
          <p:cNvPr id="7175" name="Text Box 7"/>
          <p:cNvSpPr txBox="1">
            <a:spLocks noChangeArrowheads="1"/>
          </p:cNvSpPr>
          <p:nvPr/>
        </p:nvSpPr>
        <p:spPr bwMode="auto">
          <a:xfrm>
            <a:off x="244996" y="9018372"/>
            <a:ext cx="1420334" cy="183755"/>
          </a:xfrm>
          <a:prstGeom prst="rect">
            <a:avLst/>
          </a:prstGeom>
          <a:noFill/>
          <a:ln w="25400">
            <a:noFill/>
            <a:miter lim="800000"/>
            <a:headEnd/>
            <a:tailEnd/>
          </a:ln>
          <a:effectLst/>
        </p:spPr>
        <p:txBody>
          <a:bodyPr wrap="none" lIns="0" tIns="0" rIns="0" bIns="0" anchor="ctr">
            <a:spAutoFit/>
          </a:bodyPr>
          <a:lstStyle/>
          <a:p>
            <a:pPr algn="l" defTabSz="932362"/>
            <a:r>
              <a:rPr lang="en-US" sz="1200" b="0"/>
              <a:t>Date of Presentation</a:t>
            </a:r>
          </a:p>
        </p:txBody>
      </p:sp>
      <p:sp>
        <p:nvSpPr>
          <p:cNvPr id="7176" name="Line 8"/>
          <p:cNvSpPr>
            <a:spLocks noChangeShapeType="1"/>
          </p:cNvSpPr>
          <p:nvPr/>
        </p:nvSpPr>
        <p:spPr bwMode="auto">
          <a:xfrm>
            <a:off x="233787" y="591211"/>
            <a:ext cx="6643708" cy="0"/>
          </a:xfrm>
          <a:prstGeom prst="line">
            <a:avLst/>
          </a:prstGeom>
          <a:noFill/>
          <a:ln w="25400">
            <a:solidFill>
              <a:schemeClr val="accent2"/>
            </a:solidFill>
            <a:round/>
            <a:headEnd/>
            <a:tailEnd/>
          </a:ln>
          <a:effectLst/>
        </p:spPr>
        <p:txBody>
          <a:bodyPr wrap="none" lIns="92117" tIns="46058" rIns="92117" bIns="46058" anchor="ctr"/>
          <a:lstStyle/>
          <a:p>
            <a:endParaRPr lang="en-US"/>
          </a:p>
        </p:txBody>
      </p:sp>
      <p:sp>
        <p:nvSpPr>
          <p:cNvPr id="7177" name="Line 9"/>
          <p:cNvSpPr>
            <a:spLocks noChangeShapeType="1"/>
          </p:cNvSpPr>
          <p:nvPr/>
        </p:nvSpPr>
        <p:spPr bwMode="auto">
          <a:xfrm>
            <a:off x="233787" y="8964043"/>
            <a:ext cx="6643708" cy="0"/>
          </a:xfrm>
          <a:prstGeom prst="line">
            <a:avLst/>
          </a:prstGeom>
          <a:noFill/>
          <a:ln w="25400">
            <a:solidFill>
              <a:schemeClr val="accent2"/>
            </a:solidFill>
            <a:round/>
            <a:headEnd/>
            <a:tailEnd/>
          </a:ln>
          <a:effectLst/>
        </p:spPr>
        <p:txBody>
          <a:bodyPr wrap="none" lIns="92117" tIns="46058" rIns="92117" bIns="46058" anchor="ctr"/>
          <a:lstStyle/>
          <a:p>
            <a:endParaRPr lang="en-US"/>
          </a:p>
        </p:txBody>
      </p:sp>
      <p:sp>
        <p:nvSpPr>
          <p:cNvPr id="7178" name="Text Box 10"/>
          <p:cNvSpPr txBox="1">
            <a:spLocks noChangeArrowheads="1"/>
          </p:cNvSpPr>
          <p:nvPr/>
        </p:nvSpPr>
        <p:spPr bwMode="auto">
          <a:xfrm>
            <a:off x="6164925" y="9003991"/>
            <a:ext cx="661329" cy="214114"/>
          </a:xfrm>
          <a:prstGeom prst="rect">
            <a:avLst/>
          </a:prstGeom>
          <a:noFill/>
          <a:ln w="25400">
            <a:noFill/>
            <a:miter lim="800000"/>
            <a:headEnd/>
            <a:tailEnd/>
          </a:ln>
          <a:effectLst/>
        </p:spPr>
        <p:txBody>
          <a:bodyPr wrap="none" lIns="0" tIns="0" rIns="0" bIns="0" anchor="ctr">
            <a:spAutoFit/>
          </a:bodyPr>
          <a:lstStyle/>
          <a:p>
            <a:pPr algn="l" defTabSz="932362"/>
            <a:r>
              <a:rPr lang="en-US" b="0"/>
              <a:t>Page </a:t>
            </a:r>
            <a:fld id="{F10BB755-35E9-4058-A9A6-0CD7342A1E87}" type="slidenum">
              <a:rPr lang="en-US" b="0"/>
              <a:pPr algn="l" defTabSz="932362"/>
              <a:t>‹#›</a:t>
            </a:fld>
            <a:endParaRPr lang="en-US" b="0"/>
          </a:p>
        </p:txBody>
      </p:sp>
      <p:pic>
        <p:nvPicPr>
          <p:cNvPr id="7180" name="Picture 12" descr="Spirent_RG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553" y="94275"/>
            <a:ext cx="1055242" cy="425033"/>
          </a:xfrm>
          <a:prstGeom prst="rect">
            <a:avLst/>
          </a:prstGeom>
          <a:noFill/>
        </p:spPr>
      </p:pic>
    </p:spTree>
    <p:extLst>
      <p:ext uri="{BB962C8B-B14F-4D97-AF65-F5344CB8AC3E}">
        <p14:creationId xmlns:p14="http://schemas.microsoft.com/office/powerpoint/2010/main" val="39768010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20" name="Rectangle 4"/>
          <p:cNvSpPr>
            <a:spLocks noGrp="1" noRot="1" noChangeAspect="1" noChangeArrowheads="1" noTextEdit="1"/>
          </p:cNvSpPr>
          <p:nvPr>
            <p:ph type="sldImg" idx="2"/>
          </p:nvPr>
        </p:nvSpPr>
        <p:spPr bwMode="auto">
          <a:xfrm>
            <a:off x="406400" y="696913"/>
            <a:ext cx="6197600" cy="3486150"/>
          </a:xfrm>
          <a:prstGeom prst="rect">
            <a:avLst/>
          </a:prstGeom>
          <a:noFill/>
          <a:ln w="9525">
            <a:solidFill>
              <a:srgbClr val="000000"/>
            </a:solidFill>
            <a:miter lim="800000"/>
            <a:headEnd/>
            <a:tailEnd/>
          </a:ln>
          <a:effectLst/>
        </p:spPr>
      </p:sp>
      <p:sp>
        <p:nvSpPr>
          <p:cNvPr id="9221" name="Rectangle 5"/>
          <p:cNvSpPr>
            <a:spLocks noGrp="1" noChangeArrowheads="1"/>
          </p:cNvSpPr>
          <p:nvPr>
            <p:ph type="body" sz="quarter" idx="3"/>
          </p:nvPr>
        </p:nvSpPr>
        <p:spPr bwMode="auto">
          <a:xfrm>
            <a:off x="701361" y="4416510"/>
            <a:ext cx="5607679" cy="4183220"/>
          </a:xfrm>
          <a:prstGeom prst="rect">
            <a:avLst/>
          </a:prstGeom>
          <a:noFill/>
          <a:ln w="9525">
            <a:noFill/>
            <a:miter lim="800000"/>
            <a:headEnd/>
            <a:tailEnd/>
          </a:ln>
          <a:effectLst/>
        </p:spPr>
        <p:txBody>
          <a:bodyPr vert="horz" wrap="square" lIns="93176" tIns="46588" rIns="93176" bIns="4658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224" name="Text Box 8"/>
          <p:cNvSpPr txBox="1">
            <a:spLocks noChangeArrowheads="1"/>
          </p:cNvSpPr>
          <p:nvPr/>
        </p:nvSpPr>
        <p:spPr bwMode="auto">
          <a:xfrm>
            <a:off x="6123292" y="317976"/>
            <a:ext cx="754203" cy="215712"/>
          </a:xfrm>
          <a:prstGeom prst="rect">
            <a:avLst/>
          </a:prstGeom>
          <a:noFill/>
          <a:ln w="25400">
            <a:noFill/>
            <a:miter lim="800000"/>
            <a:headEnd/>
            <a:tailEnd/>
          </a:ln>
          <a:effectLst/>
        </p:spPr>
        <p:txBody>
          <a:bodyPr wrap="none" lIns="0" tIns="0" rIns="0" bIns="0" anchor="ctr">
            <a:spAutoFit/>
          </a:bodyPr>
          <a:lstStyle/>
          <a:p>
            <a:pPr algn="r" defTabSz="932362"/>
            <a:r>
              <a:rPr lang="en-US" b="0">
                <a:latin typeface="Arial" pitchFamily="34" charset="0"/>
              </a:rPr>
              <a:t>Title here</a:t>
            </a:r>
          </a:p>
        </p:txBody>
      </p:sp>
      <p:sp>
        <p:nvSpPr>
          <p:cNvPr id="9225" name="Text Box 9"/>
          <p:cNvSpPr txBox="1">
            <a:spLocks noChangeArrowheads="1"/>
          </p:cNvSpPr>
          <p:nvPr/>
        </p:nvSpPr>
        <p:spPr bwMode="auto">
          <a:xfrm>
            <a:off x="244996" y="9002392"/>
            <a:ext cx="1652520" cy="217310"/>
          </a:xfrm>
          <a:prstGeom prst="rect">
            <a:avLst/>
          </a:prstGeom>
          <a:noFill/>
          <a:ln w="25400">
            <a:noFill/>
            <a:miter lim="800000"/>
            <a:headEnd/>
            <a:tailEnd/>
          </a:ln>
          <a:effectLst/>
        </p:spPr>
        <p:txBody>
          <a:bodyPr wrap="none" lIns="0" tIns="0" rIns="0" bIns="0" anchor="ctr">
            <a:spAutoFit/>
          </a:bodyPr>
          <a:lstStyle/>
          <a:p>
            <a:pPr algn="l" defTabSz="932362"/>
            <a:r>
              <a:rPr lang="en-US" b="0">
                <a:latin typeface="Arial" pitchFamily="34" charset="0"/>
              </a:rPr>
              <a:t>Date of Presentation</a:t>
            </a:r>
          </a:p>
        </p:txBody>
      </p:sp>
      <p:sp>
        <p:nvSpPr>
          <p:cNvPr id="9226" name="Line 10"/>
          <p:cNvSpPr>
            <a:spLocks noChangeShapeType="1"/>
          </p:cNvSpPr>
          <p:nvPr/>
        </p:nvSpPr>
        <p:spPr bwMode="auto">
          <a:xfrm>
            <a:off x="233787" y="591211"/>
            <a:ext cx="6643708" cy="0"/>
          </a:xfrm>
          <a:prstGeom prst="line">
            <a:avLst/>
          </a:prstGeom>
          <a:noFill/>
          <a:ln w="25400">
            <a:solidFill>
              <a:schemeClr val="accent2"/>
            </a:solidFill>
            <a:round/>
            <a:headEnd/>
            <a:tailEnd/>
          </a:ln>
          <a:effectLst/>
        </p:spPr>
        <p:txBody>
          <a:bodyPr wrap="none" lIns="92117" tIns="46058" rIns="92117" bIns="46058" anchor="ctr"/>
          <a:lstStyle/>
          <a:p>
            <a:endParaRPr lang="en-US"/>
          </a:p>
        </p:txBody>
      </p:sp>
      <p:sp>
        <p:nvSpPr>
          <p:cNvPr id="9227" name="Line 11"/>
          <p:cNvSpPr>
            <a:spLocks noChangeShapeType="1"/>
          </p:cNvSpPr>
          <p:nvPr/>
        </p:nvSpPr>
        <p:spPr bwMode="auto">
          <a:xfrm>
            <a:off x="233787" y="8964043"/>
            <a:ext cx="6643708" cy="0"/>
          </a:xfrm>
          <a:prstGeom prst="line">
            <a:avLst/>
          </a:prstGeom>
          <a:noFill/>
          <a:ln w="25400">
            <a:solidFill>
              <a:schemeClr val="accent2"/>
            </a:solidFill>
            <a:round/>
            <a:headEnd/>
            <a:tailEnd/>
          </a:ln>
          <a:effectLst/>
        </p:spPr>
        <p:txBody>
          <a:bodyPr wrap="none" lIns="92117" tIns="46058" rIns="92117" bIns="46058" anchor="ctr"/>
          <a:lstStyle/>
          <a:p>
            <a:endParaRPr lang="en-US"/>
          </a:p>
        </p:txBody>
      </p:sp>
      <p:sp>
        <p:nvSpPr>
          <p:cNvPr id="9228" name="Text Box 12"/>
          <p:cNvSpPr txBox="1">
            <a:spLocks noChangeArrowheads="1"/>
          </p:cNvSpPr>
          <p:nvPr/>
        </p:nvSpPr>
        <p:spPr bwMode="auto">
          <a:xfrm>
            <a:off x="6164925" y="9002392"/>
            <a:ext cx="694955" cy="217310"/>
          </a:xfrm>
          <a:prstGeom prst="rect">
            <a:avLst/>
          </a:prstGeom>
          <a:noFill/>
          <a:ln w="25400">
            <a:noFill/>
            <a:miter lim="800000"/>
            <a:headEnd/>
            <a:tailEnd/>
          </a:ln>
          <a:effectLst/>
        </p:spPr>
        <p:txBody>
          <a:bodyPr wrap="none" lIns="0" tIns="0" rIns="0" bIns="0" anchor="ctr">
            <a:spAutoFit/>
          </a:bodyPr>
          <a:lstStyle/>
          <a:p>
            <a:pPr algn="l" defTabSz="932362"/>
            <a:r>
              <a:rPr lang="en-US" b="0">
                <a:latin typeface="Arial" pitchFamily="34" charset="0"/>
              </a:rPr>
              <a:t>Page </a:t>
            </a:r>
            <a:fld id="{0FF7B7A8-2A63-4249-8312-C6BB849AF4CB}" type="slidenum">
              <a:rPr lang="en-US" b="0">
                <a:latin typeface="Arial" pitchFamily="34" charset="0"/>
              </a:rPr>
              <a:pPr algn="l" defTabSz="932362"/>
              <a:t>‹#›</a:t>
            </a:fld>
            <a:endParaRPr lang="en-US" b="0">
              <a:latin typeface="Arial" pitchFamily="34" charset="0"/>
            </a:endParaRPr>
          </a:p>
        </p:txBody>
      </p:sp>
      <p:pic>
        <p:nvPicPr>
          <p:cNvPr id="9229" name="Picture 13" descr="2Color_RGB"/>
          <p:cNvPicPr>
            <a:picLocks noChangeAspect="1" noChangeArrowheads="1"/>
          </p:cNvPicPr>
          <p:nvPr/>
        </p:nvPicPr>
        <p:blipFill>
          <a:blip r:embed="rId2"/>
          <a:srcRect/>
          <a:stretch>
            <a:fillRect/>
          </a:stretch>
        </p:blipFill>
        <p:spPr bwMode="auto">
          <a:xfrm>
            <a:off x="244996" y="38349"/>
            <a:ext cx="1012008" cy="495339"/>
          </a:xfrm>
          <a:prstGeom prst="rect">
            <a:avLst/>
          </a:prstGeom>
          <a:noFill/>
        </p:spPr>
      </p:pic>
    </p:spTree>
    <p:extLst>
      <p:ext uri="{BB962C8B-B14F-4D97-AF65-F5344CB8AC3E}">
        <p14:creationId xmlns:p14="http://schemas.microsoft.com/office/powerpoint/2010/main" val="87216947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19D7A0-2DE8-4F2B-9FD7-EAF3FA4FD62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9144000" cy="5143498"/>
          </a:xfrm>
          <a:prstGeom prst="rect">
            <a:avLst/>
          </a:prstGeom>
        </p:spPr>
      </p:pic>
      <p:sp>
        <p:nvSpPr>
          <p:cNvPr id="330755" name="Rectangle 3"/>
          <p:cNvSpPr>
            <a:spLocks noGrp="1" noChangeArrowheads="1"/>
          </p:cNvSpPr>
          <p:nvPr>
            <p:ph type="ctrTitle" hasCustomPrompt="1"/>
          </p:nvPr>
        </p:nvSpPr>
        <p:spPr>
          <a:xfrm>
            <a:off x="4348480" y="3086100"/>
            <a:ext cx="4795520" cy="2057400"/>
          </a:xfrm>
          <a:solidFill>
            <a:schemeClr val="accent1">
              <a:alpha val="85000"/>
            </a:schemeClr>
          </a:solidFill>
          <a:effectLst/>
        </p:spPr>
        <p:txBody>
          <a:bodyPr lIns="228600" tIns="228600" rIns="45720" bIns="228600" anchor="t" anchorCtr="0">
            <a:noAutofit/>
          </a:bodyPr>
          <a:lstStyle>
            <a:lvl1pPr>
              <a:lnSpc>
                <a:spcPct val="100000"/>
              </a:lnSpc>
              <a:spcBef>
                <a:spcPts val="600"/>
              </a:spcBef>
              <a:defRPr sz="2800" b="1">
                <a:solidFill>
                  <a:schemeClr val="bg1"/>
                </a:solidFill>
              </a:defRPr>
            </a:lvl1pPr>
          </a:lstStyle>
          <a:p>
            <a:r>
              <a:rPr lang="en-US" dirty="0"/>
              <a:t>Click to edit master title style</a:t>
            </a:r>
          </a:p>
        </p:txBody>
      </p:sp>
      <p:sp>
        <p:nvSpPr>
          <p:cNvPr id="5" name="Text Placeholder 4"/>
          <p:cNvSpPr>
            <a:spLocks noGrp="1"/>
          </p:cNvSpPr>
          <p:nvPr>
            <p:ph type="body" sz="quarter" idx="10" hasCustomPrompt="1"/>
          </p:nvPr>
        </p:nvSpPr>
        <p:spPr>
          <a:xfrm>
            <a:off x="4348480" y="4589502"/>
            <a:ext cx="4795520" cy="553998"/>
          </a:xfrm>
          <a:prstGeom prst="rect">
            <a:avLst/>
          </a:prstGeom>
        </p:spPr>
        <p:txBody>
          <a:bodyPr wrap="square" lIns="228600" bIns="228600" anchor="b" anchorCtr="0">
            <a:spAutoFit/>
          </a:bodyPr>
          <a:lstStyle>
            <a:lvl1pPr marL="0" indent="0">
              <a:lnSpc>
                <a:spcPct val="100000"/>
              </a:lnSpc>
              <a:spcBef>
                <a:spcPts val="600"/>
              </a:spcBef>
              <a:buNone/>
              <a:defRPr sz="1800">
                <a:solidFill>
                  <a:schemeClr val="bg1"/>
                </a:solidFill>
              </a:defRPr>
            </a:lvl1pPr>
          </a:lstStyle>
          <a:p>
            <a:pPr lvl="0"/>
            <a:r>
              <a:rPr lang="en-US" dirty="0"/>
              <a:t>Subtitle</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72450" y="0"/>
            <a:ext cx="777240" cy="777240"/>
          </a:xfrm>
          <a:prstGeom prst="rect">
            <a:avLst/>
          </a:prstGeom>
        </p:spPr>
      </p:pic>
      <p:pic>
        <p:nvPicPr>
          <p:cNvPr id="18" name="Picture 17">
            <a:extLst>
              <a:ext uri="{FF2B5EF4-FFF2-40B4-BE49-F238E27FC236}">
                <a16:creationId xmlns:a16="http://schemas.microsoft.com/office/drawing/2014/main" id="{E9A66369-9473-4EE6-9A88-F4A27A91B8FE}"/>
              </a:ext>
            </a:extLst>
          </p:cNvPr>
          <p:cNvPicPr>
            <a:picLocks noChangeAspect="1"/>
          </p:cNvPicPr>
          <p:nvPr userDrawn="1"/>
        </p:nvPicPr>
        <p:blipFill>
          <a:blip r:embed="rId4"/>
          <a:stretch>
            <a:fillRect/>
          </a:stretch>
        </p:blipFill>
        <p:spPr>
          <a:xfrm>
            <a:off x="41318" y="258130"/>
            <a:ext cx="4530682" cy="1462743"/>
          </a:xfrm>
          <a:prstGeom prst="rect">
            <a:avLst/>
          </a:prstGeom>
        </p:spPr>
      </p:pic>
    </p:spTree>
    <p:extLst>
      <p:ext uri="{BB962C8B-B14F-4D97-AF65-F5344CB8AC3E}">
        <p14:creationId xmlns:p14="http://schemas.microsoft.com/office/powerpoint/2010/main" val="590878007"/>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Section Header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F3F380-FA17-4D95-9689-F940C458914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9143999" cy="5143500"/>
          </a:xfrm>
          <a:prstGeom prst="rect">
            <a:avLst/>
          </a:prstGeom>
        </p:spPr>
      </p:pic>
      <p:sp>
        <p:nvSpPr>
          <p:cNvPr id="330755" name="Rectangle 3"/>
          <p:cNvSpPr>
            <a:spLocks noGrp="1" noChangeArrowheads="1"/>
          </p:cNvSpPr>
          <p:nvPr>
            <p:ph type="ctrTitle" hasCustomPrompt="1"/>
          </p:nvPr>
        </p:nvSpPr>
        <p:spPr>
          <a:xfrm>
            <a:off x="0" y="3086100"/>
            <a:ext cx="6876288" cy="2057400"/>
          </a:xfrm>
          <a:solidFill>
            <a:schemeClr val="accent3">
              <a:alpha val="85000"/>
            </a:schemeClr>
          </a:solidFill>
        </p:spPr>
        <p:txBody>
          <a:bodyPr lIns="210312" tIns="210312" anchor="t">
            <a:noAutofit/>
          </a:bodyPr>
          <a:lstStyle>
            <a:lvl1pPr>
              <a:lnSpc>
                <a:spcPct val="100000"/>
              </a:lnSpc>
              <a:spcBef>
                <a:spcPts val="600"/>
              </a:spcBef>
              <a:defRPr sz="2400" b="1">
                <a:solidFill>
                  <a:schemeClr val="bg1"/>
                </a:solidFill>
              </a:defRPr>
            </a:lvl1pPr>
          </a:lstStyle>
          <a:p>
            <a:r>
              <a:rPr lang="en-US" dirty="0"/>
              <a:t>Click to edit master title style</a:t>
            </a:r>
          </a:p>
        </p:txBody>
      </p:sp>
      <p:sp>
        <p:nvSpPr>
          <p:cNvPr id="14" name="Rectangle 2"/>
          <p:cNvSpPr>
            <a:spLocks noGrp="1" noChangeArrowheads="1"/>
          </p:cNvSpPr>
          <p:nvPr>
            <p:ph type="subTitle" idx="1"/>
          </p:nvPr>
        </p:nvSpPr>
        <p:spPr>
          <a:xfrm>
            <a:off x="6870192" y="3086100"/>
            <a:ext cx="2273808" cy="2057399"/>
          </a:xfrm>
          <a:prstGeom prst="rect">
            <a:avLst/>
          </a:prstGeom>
          <a:solidFill>
            <a:schemeClr val="accent3">
              <a:lumMod val="50000"/>
            </a:schemeClr>
          </a:solidFill>
        </p:spPr>
        <p:txBody>
          <a:bodyPr lIns="210312" tIns="210312">
            <a:noAutofit/>
          </a:bodyPr>
          <a:lstStyle>
            <a:lvl1pPr marL="0" indent="0">
              <a:lnSpc>
                <a:spcPct val="100000"/>
              </a:lnSpc>
              <a:spcBef>
                <a:spcPts val="600"/>
              </a:spcBef>
              <a:buFont typeface="Wingdings" pitchFamily="2" charset="2"/>
              <a:buNone/>
              <a:defRPr sz="2000" b="0">
                <a:solidFill>
                  <a:schemeClr val="bg1"/>
                </a:solidFill>
              </a:defRPr>
            </a:lvl1pPr>
          </a:lstStyle>
          <a:p>
            <a:r>
              <a:rPr lang="en-US" dirty="0"/>
              <a:t>Click to edit Master subtitle style</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72450" y="0"/>
            <a:ext cx="777240" cy="777240"/>
          </a:xfrm>
          <a:prstGeom prst="rect">
            <a:avLst/>
          </a:prstGeom>
        </p:spPr>
      </p:pic>
      <p:pic>
        <p:nvPicPr>
          <p:cNvPr id="7" name="Picture 6">
            <a:extLst>
              <a:ext uri="{FF2B5EF4-FFF2-40B4-BE49-F238E27FC236}">
                <a16:creationId xmlns:a16="http://schemas.microsoft.com/office/drawing/2014/main" id="{DA7198F7-FF46-4B42-8899-6D301AEBD81D}"/>
              </a:ext>
            </a:extLst>
          </p:cNvPr>
          <p:cNvPicPr>
            <a:picLocks noChangeAspect="1"/>
          </p:cNvPicPr>
          <p:nvPr userDrawn="1"/>
        </p:nvPicPr>
        <p:blipFill>
          <a:blip r:embed="rId4"/>
          <a:stretch>
            <a:fillRect/>
          </a:stretch>
        </p:blipFill>
        <p:spPr>
          <a:xfrm>
            <a:off x="-88216" y="219260"/>
            <a:ext cx="4530682" cy="1462743"/>
          </a:xfrm>
          <a:prstGeom prst="rect">
            <a:avLst/>
          </a:prstGeom>
        </p:spPr>
      </p:pic>
    </p:spTree>
    <p:extLst>
      <p:ext uri="{BB962C8B-B14F-4D97-AF65-F5344CB8AC3E}">
        <p14:creationId xmlns:p14="http://schemas.microsoft.com/office/powerpoint/2010/main" val="3617620256"/>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 &amp; Image">
    <p:spTree>
      <p:nvGrpSpPr>
        <p:cNvPr id="1" name=""/>
        <p:cNvGrpSpPr/>
        <p:nvPr/>
      </p:nvGrpSpPr>
      <p:grpSpPr>
        <a:xfrm>
          <a:off x="0" y="0"/>
          <a:ext cx="0" cy="0"/>
          <a:chOff x="0" y="0"/>
          <a:chExt cx="0" cy="0"/>
        </a:xfrm>
      </p:grpSpPr>
      <p:sp>
        <p:nvSpPr>
          <p:cNvPr id="2" name="Title 1"/>
          <p:cNvSpPr>
            <a:spLocks noGrp="1"/>
          </p:cNvSpPr>
          <p:nvPr>
            <p:ph type="title"/>
          </p:nvPr>
        </p:nvSpPr>
        <p:spPr>
          <a:xfrm>
            <a:off x="0" y="233589"/>
            <a:ext cx="6725920" cy="307777"/>
          </a:xfrm>
        </p:spPr>
        <p:txBody>
          <a:bodyPr wrap="square">
            <a:spAutoFit/>
          </a:bodyPr>
          <a:lstStyle>
            <a:lvl1pPr>
              <a:lnSpc>
                <a:spcPct val="100000"/>
              </a:lnSpc>
              <a:spcBef>
                <a:spcPts val="600"/>
              </a:spcBef>
              <a:defRPr sz="2000"/>
            </a:lvl1pPr>
          </a:lstStyle>
          <a:p>
            <a:r>
              <a:rPr lang="en-US"/>
              <a:t>Click to edit Master title style</a:t>
            </a:r>
            <a:endParaRPr lang="en-US" dirty="0"/>
          </a:p>
        </p:txBody>
      </p:sp>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tretch/>
        </p:blipFill>
        <p:spPr>
          <a:xfrm>
            <a:off x="6837033" y="0"/>
            <a:ext cx="2306967" cy="5010912"/>
          </a:xfrm>
          <a:prstGeom prst="rect">
            <a:avLst/>
          </a:prstGeom>
        </p:spPr>
      </p:pic>
      <p:sp>
        <p:nvSpPr>
          <p:cNvPr id="7" name="Text Placeholder 3"/>
          <p:cNvSpPr>
            <a:spLocks noGrp="1"/>
          </p:cNvSpPr>
          <p:nvPr>
            <p:ph type="body" sz="quarter" idx="10" hasCustomPrompt="1"/>
          </p:nvPr>
        </p:nvSpPr>
        <p:spPr>
          <a:xfrm>
            <a:off x="0" y="555663"/>
            <a:ext cx="6725920" cy="369332"/>
          </a:xfrm>
          <a:prstGeom prst="rect">
            <a:avLst/>
          </a:prstGeom>
        </p:spPr>
        <p:txBody>
          <a:bodyPr wrap="square" lIns="228600" rIns="45720">
            <a:spAutoFit/>
          </a:bodyPr>
          <a:lstStyle>
            <a:lvl1pPr marL="0" indent="0">
              <a:lnSpc>
                <a:spcPct val="100000"/>
              </a:lnSpc>
              <a:spcBef>
                <a:spcPts val="600"/>
              </a:spcBef>
              <a:buNone/>
              <a:defRPr sz="1800" i="1">
                <a:solidFill>
                  <a:schemeClr val="tx1"/>
                </a:solidFill>
              </a:defRPr>
            </a:lvl1pPr>
          </a:lstStyle>
          <a:p>
            <a:pPr lvl="0"/>
            <a:r>
              <a:rPr lang="en-US" dirty="0"/>
              <a:t>Subtitle</a:t>
            </a:r>
          </a:p>
        </p:txBody>
      </p:sp>
      <p:sp>
        <p:nvSpPr>
          <p:cNvPr id="8" name="Content Placeholder 8"/>
          <p:cNvSpPr>
            <a:spLocks noGrp="1"/>
          </p:cNvSpPr>
          <p:nvPr>
            <p:ph sz="quarter" idx="11"/>
          </p:nvPr>
        </p:nvSpPr>
        <p:spPr>
          <a:xfrm>
            <a:off x="0" y="1158478"/>
            <a:ext cx="6725920" cy="1232645"/>
          </a:xfrm>
          <a:prstGeom prst="rect">
            <a:avLst/>
          </a:prstGeom>
        </p:spPr>
        <p:txBody>
          <a:bodyPr wrap="square" lIns="228600">
            <a:spAutoFit/>
          </a:bodyPr>
          <a:lstStyle>
            <a:lvl1pPr marL="233363" indent="-233363">
              <a:lnSpc>
                <a:spcPct val="100000"/>
              </a:lnSpc>
              <a:spcBef>
                <a:spcPts val="600"/>
              </a:spcBef>
              <a:buClr>
                <a:schemeClr val="accent1"/>
              </a:buClr>
              <a:defRPr kumimoji="0" lang="en-US" sz="1800" b="0" i="0" u="none" strike="noStrike" kern="0" cap="none" spc="0" normalizeH="0" baseline="0" dirty="0" smtClean="0">
                <a:ln>
                  <a:noFill/>
                </a:ln>
                <a:solidFill>
                  <a:schemeClr val="tx1"/>
                </a:solidFill>
                <a:effectLst/>
                <a:uLnTx/>
                <a:uFillTx/>
                <a:latin typeface="Arial" panose="020B0604020202020204" pitchFamily="34" charset="0"/>
                <a:ea typeface="+mn-ea"/>
                <a:cs typeface="Arial" panose="020B0604020202020204" pitchFamily="34" charset="0"/>
              </a:defRPr>
            </a:lvl1pPr>
            <a:lvl2pPr marL="457200" indent="-223838">
              <a:lnSpc>
                <a:spcPct val="100000"/>
              </a:lnSpc>
              <a:spcBef>
                <a:spcPts val="600"/>
              </a:spcBef>
              <a:buClr>
                <a:schemeClr val="accent1"/>
              </a:buClr>
              <a:buFont typeface="Wingdings 2" panose="05020102010507070707" pitchFamily="18" charset="2"/>
              <a:buChar char="¡"/>
              <a:defRPr kumimoji="0" lang="en-US" sz="1400" b="0" i="0" u="none" strike="noStrike" kern="0" cap="none" spc="0" normalizeH="0" baseline="0" dirty="0" smtClean="0">
                <a:ln>
                  <a:noFill/>
                </a:ln>
                <a:solidFill>
                  <a:schemeClr val="tx1"/>
                </a:solidFill>
                <a:effectLst/>
                <a:uLnTx/>
                <a:uFillTx/>
                <a:latin typeface="Arial" panose="020B0604020202020204" pitchFamily="34" charset="0"/>
                <a:ea typeface="+mn-ea"/>
                <a:cs typeface="Arial" panose="020B0604020202020204" pitchFamily="34" charset="0"/>
              </a:defRPr>
            </a:lvl2pPr>
            <a:lvl3pPr marL="630238" indent="-173038">
              <a:lnSpc>
                <a:spcPct val="100000"/>
              </a:lnSpc>
              <a:spcBef>
                <a:spcPts val="600"/>
              </a:spcBef>
              <a:buFont typeface="Arial" panose="020B0604020202020204" pitchFamily="34" charset="0"/>
              <a:buChar char="•"/>
              <a:defRPr sz="1400">
                <a:solidFill>
                  <a:schemeClr val="tx1"/>
                </a:solidFill>
              </a:defRPr>
            </a:lvl3pPr>
            <a:lvl4pPr marL="917575" indent="-228600">
              <a:lnSpc>
                <a:spcPct val="100000"/>
              </a:lnSpc>
              <a:spcBef>
                <a:spcPts val="600"/>
              </a:spcBef>
              <a:buClr>
                <a:schemeClr val="accent1"/>
              </a:buClr>
              <a:buFont typeface="Symbol" panose="05050102010706020507" pitchFamily="18" charset="2"/>
              <a:buChar char="-"/>
              <a:defRPr sz="1200">
                <a:solidFill>
                  <a:schemeClr val="tx1"/>
                </a:solidFill>
              </a:defRPr>
            </a:lvl4pPr>
            <a:lvl5pPr marL="1087438" indent="-173038">
              <a:buClr>
                <a:schemeClr val="accent1"/>
              </a:buClr>
              <a:defRPr sz="1200">
                <a:solidFill>
                  <a:schemeClr val="tx1"/>
                </a:solidFill>
              </a:defRPr>
            </a:lvl5pPr>
          </a:lstStyle>
          <a:p>
            <a:pPr marL="342900" marR="0" lvl="0" indent="-342900" algn="l" defTabSz="914400" rtl="0" eaLnBrk="1" fontAlgn="base" latinLnBrk="0" hangingPunct="1">
              <a:lnSpc>
                <a:spcPct val="95000"/>
              </a:lnSpc>
              <a:spcBef>
                <a:spcPct val="50000"/>
              </a:spcBef>
              <a:spcAft>
                <a:spcPct val="0"/>
              </a:spcAft>
              <a:buClr>
                <a:srgbClr val="255AA8"/>
              </a:buClr>
              <a:buSzPct val="100000"/>
              <a:buFont typeface="Wingdings 2" panose="05020102010507070707" pitchFamily="18" charset="2"/>
              <a:buChar char=""/>
              <a:tabLst/>
              <a:defRPr/>
            </a:pPr>
            <a:r>
              <a:rPr lang="en-US"/>
              <a:t>Edit Master text styles</a:t>
            </a:r>
          </a:p>
          <a:p>
            <a:pPr marL="342900" marR="0" lvl="1" indent="-342900" algn="l" defTabSz="914400" rtl="0" eaLnBrk="1" fontAlgn="base" latinLnBrk="0" hangingPunct="1">
              <a:lnSpc>
                <a:spcPct val="95000"/>
              </a:lnSpc>
              <a:spcBef>
                <a:spcPct val="50000"/>
              </a:spcBef>
              <a:spcAft>
                <a:spcPct val="0"/>
              </a:spcAft>
              <a:buClr>
                <a:srgbClr val="255AA8"/>
              </a:buClr>
              <a:buSzPct val="100000"/>
              <a:buFont typeface="Wingdings 2" panose="05020102010507070707" pitchFamily="18" charset="2"/>
              <a:buChar char=""/>
              <a:tabLst/>
              <a:defRPr/>
            </a:pPr>
            <a:r>
              <a:rPr lang="en-US"/>
              <a:t>Second level</a:t>
            </a:r>
          </a:p>
          <a:p>
            <a:pPr marL="342900" marR="0" lvl="2" indent="-342900" algn="l" defTabSz="914400" rtl="0" eaLnBrk="1" fontAlgn="base" latinLnBrk="0" hangingPunct="1">
              <a:lnSpc>
                <a:spcPct val="95000"/>
              </a:lnSpc>
              <a:spcBef>
                <a:spcPct val="50000"/>
              </a:spcBef>
              <a:spcAft>
                <a:spcPct val="0"/>
              </a:spcAft>
              <a:buClr>
                <a:srgbClr val="255AA8"/>
              </a:buClr>
              <a:buSzPct val="100000"/>
              <a:buFont typeface="Wingdings 2" panose="05020102010507070707" pitchFamily="18" charset="2"/>
              <a:buChar char=""/>
              <a:tabLst/>
              <a:defRPr/>
            </a:pPr>
            <a:r>
              <a:rPr lang="en-US"/>
              <a:t>Third level</a:t>
            </a:r>
          </a:p>
          <a:p>
            <a:pPr marL="342900" marR="0" lvl="3" indent="-342900" algn="l" defTabSz="914400" rtl="0" eaLnBrk="1" fontAlgn="base" latinLnBrk="0" hangingPunct="1">
              <a:lnSpc>
                <a:spcPct val="95000"/>
              </a:lnSpc>
              <a:spcBef>
                <a:spcPct val="50000"/>
              </a:spcBef>
              <a:spcAft>
                <a:spcPct val="0"/>
              </a:spcAft>
              <a:buClr>
                <a:srgbClr val="255AA8"/>
              </a:buClr>
              <a:buSzPct val="100000"/>
              <a:buFont typeface="Wingdings 2" panose="05020102010507070707" pitchFamily="18" charset="2"/>
              <a:buChar char=""/>
              <a:tabLst/>
              <a:defRPr/>
            </a:pPr>
            <a:r>
              <a:rPr lang="en-US"/>
              <a:t>Fourth level</a:t>
            </a:r>
          </a:p>
        </p:txBody>
      </p:sp>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72450" y="0"/>
            <a:ext cx="777240" cy="777240"/>
          </a:xfrm>
          <a:prstGeom prst="rect">
            <a:avLst/>
          </a:prstGeom>
        </p:spPr>
      </p:pic>
      <p:sp>
        <p:nvSpPr>
          <p:cNvPr id="10" name="Rectangle 3"/>
          <p:cNvSpPr txBox="1">
            <a:spLocks noChangeArrowheads="1"/>
          </p:cNvSpPr>
          <p:nvPr userDrawn="1"/>
        </p:nvSpPr>
        <p:spPr bwMode="auto">
          <a:xfrm>
            <a:off x="9300718" y="0"/>
            <a:ext cx="2785872" cy="989502"/>
          </a:xfrm>
          <a:prstGeom prst="rect">
            <a:avLst/>
          </a:prstGeom>
          <a:solidFill>
            <a:srgbClr val="FF0000">
              <a:alpha val="85000"/>
            </a:srgbClr>
          </a:solidFill>
          <a:ln w="9525">
            <a:noFill/>
            <a:miter lim="800000"/>
            <a:headEnd/>
            <a:tailEnd/>
          </a:ln>
          <a:effectLst/>
        </p:spPr>
        <p:txBody>
          <a:bodyPr vert="horz" wrap="square" lIns="210312" tIns="210312" rIns="182880" bIns="182880" numCol="1" anchor="t" anchorCtr="0" compatLnSpc="1">
            <a:prstTxWarp prst="textNoShape">
              <a:avLst/>
            </a:prstTxWarp>
            <a:spAutoFit/>
          </a:bodyPr>
          <a:lstStyle>
            <a:lvl1pPr algn="l" rtl="0" eaLnBrk="1" fontAlgn="base" hangingPunct="1">
              <a:spcBef>
                <a:spcPct val="50000"/>
              </a:spcBef>
              <a:spcAft>
                <a:spcPct val="0"/>
              </a:spcAft>
              <a:defRPr sz="2600" b="1">
                <a:solidFill>
                  <a:schemeClr val="bg1"/>
                </a:solidFill>
                <a:latin typeface="Arial" panose="020B0604020202020204" pitchFamily="34" charset="0"/>
                <a:ea typeface="+mj-ea"/>
                <a:cs typeface="Arial" panose="020B0604020202020204" pitchFamily="34" charset="0"/>
              </a:defRPr>
            </a:lvl1pPr>
            <a:lvl2pPr algn="l" rtl="0" eaLnBrk="1" fontAlgn="base" hangingPunct="1">
              <a:spcBef>
                <a:spcPct val="50000"/>
              </a:spcBef>
              <a:spcAft>
                <a:spcPct val="0"/>
              </a:spcAft>
              <a:defRPr sz="3000" b="1">
                <a:solidFill>
                  <a:schemeClr val="tx2"/>
                </a:solidFill>
                <a:latin typeface="Trebuchet MS" pitchFamily="34" charset="0"/>
              </a:defRPr>
            </a:lvl2pPr>
            <a:lvl3pPr algn="l" rtl="0" eaLnBrk="1" fontAlgn="base" hangingPunct="1">
              <a:spcBef>
                <a:spcPct val="50000"/>
              </a:spcBef>
              <a:spcAft>
                <a:spcPct val="0"/>
              </a:spcAft>
              <a:defRPr sz="3000" b="1">
                <a:solidFill>
                  <a:schemeClr val="tx2"/>
                </a:solidFill>
                <a:latin typeface="Trebuchet MS" pitchFamily="34" charset="0"/>
              </a:defRPr>
            </a:lvl3pPr>
            <a:lvl4pPr algn="l" rtl="0" eaLnBrk="1" fontAlgn="base" hangingPunct="1">
              <a:spcBef>
                <a:spcPct val="50000"/>
              </a:spcBef>
              <a:spcAft>
                <a:spcPct val="0"/>
              </a:spcAft>
              <a:defRPr sz="3000" b="1">
                <a:solidFill>
                  <a:schemeClr val="tx2"/>
                </a:solidFill>
                <a:latin typeface="Trebuchet MS" pitchFamily="34" charset="0"/>
              </a:defRPr>
            </a:lvl4pPr>
            <a:lvl5pPr algn="l" rtl="0" eaLnBrk="1" fontAlgn="base" hangingPunct="1">
              <a:spcBef>
                <a:spcPct val="50000"/>
              </a:spcBef>
              <a:spcAft>
                <a:spcPct val="0"/>
              </a:spcAft>
              <a:defRPr sz="3000" b="1">
                <a:solidFill>
                  <a:schemeClr val="tx2"/>
                </a:solidFill>
                <a:latin typeface="Trebuchet MS" pitchFamily="34" charset="0"/>
              </a:defRPr>
            </a:lvl5pPr>
            <a:lvl6pPr marL="457200" algn="l" rtl="0" eaLnBrk="1" fontAlgn="base" hangingPunct="1">
              <a:spcBef>
                <a:spcPct val="50000"/>
              </a:spcBef>
              <a:spcAft>
                <a:spcPct val="0"/>
              </a:spcAft>
              <a:defRPr sz="3000" b="1">
                <a:solidFill>
                  <a:schemeClr val="tx2"/>
                </a:solidFill>
                <a:latin typeface="Trebuchet MS" pitchFamily="34" charset="0"/>
              </a:defRPr>
            </a:lvl6pPr>
            <a:lvl7pPr marL="914400" algn="l" rtl="0" eaLnBrk="1" fontAlgn="base" hangingPunct="1">
              <a:spcBef>
                <a:spcPct val="50000"/>
              </a:spcBef>
              <a:spcAft>
                <a:spcPct val="0"/>
              </a:spcAft>
              <a:defRPr sz="3000" b="1">
                <a:solidFill>
                  <a:schemeClr val="tx2"/>
                </a:solidFill>
                <a:latin typeface="Trebuchet MS" pitchFamily="34" charset="0"/>
              </a:defRPr>
            </a:lvl7pPr>
            <a:lvl8pPr marL="1371600" algn="l" rtl="0" eaLnBrk="1" fontAlgn="base" hangingPunct="1">
              <a:spcBef>
                <a:spcPct val="50000"/>
              </a:spcBef>
              <a:spcAft>
                <a:spcPct val="0"/>
              </a:spcAft>
              <a:defRPr sz="3000" b="1">
                <a:solidFill>
                  <a:schemeClr val="tx2"/>
                </a:solidFill>
                <a:latin typeface="Trebuchet MS" pitchFamily="34" charset="0"/>
              </a:defRPr>
            </a:lvl8pPr>
            <a:lvl9pPr marL="1828800" algn="l" rtl="0" eaLnBrk="1" fontAlgn="base" hangingPunct="1">
              <a:spcBef>
                <a:spcPct val="50000"/>
              </a:spcBef>
              <a:spcAft>
                <a:spcPct val="0"/>
              </a:spcAft>
              <a:defRPr sz="3000" b="1">
                <a:solidFill>
                  <a:schemeClr val="tx2"/>
                </a:solidFill>
                <a:latin typeface="Trebuchet MS" pitchFamily="34" charset="0"/>
              </a:defRPr>
            </a:lvl9pPr>
          </a:lstStyle>
          <a:p>
            <a:r>
              <a:rPr lang="en-US" sz="1100" kern="0" dirty="0"/>
              <a:t>To change </a:t>
            </a:r>
            <a:br>
              <a:rPr lang="en-US" sz="1100" kern="0" dirty="0"/>
            </a:br>
            <a:r>
              <a:rPr lang="en-US" sz="1100" kern="0" dirty="0"/>
              <a:t>background image;</a:t>
            </a:r>
          </a:p>
          <a:p>
            <a:r>
              <a:rPr lang="en-US" sz="1100" kern="0" dirty="0"/>
              <a:t>Go to View tab, slide master</a:t>
            </a:r>
          </a:p>
        </p:txBody>
      </p:sp>
      <p:pic>
        <p:nvPicPr>
          <p:cNvPr id="11" name="Picture 10">
            <a:extLst>
              <a:ext uri="{FF2B5EF4-FFF2-40B4-BE49-F238E27FC236}">
                <a16:creationId xmlns:a16="http://schemas.microsoft.com/office/drawing/2014/main" id="{108E7201-D106-4D17-963D-699D5539E370}"/>
              </a:ext>
            </a:extLst>
          </p:cNvPr>
          <p:cNvPicPr>
            <a:picLocks noChangeAspect="1"/>
          </p:cNvPicPr>
          <p:nvPr userDrawn="1"/>
        </p:nvPicPr>
        <p:blipFill>
          <a:blip r:embed="rId4"/>
          <a:stretch>
            <a:fillRect/>
          </a:stretch>
        </p:blipFill>
        <p:spPr>
          <a:xfrm>
            <a:off x="0" y="4311131"/>
            <a:ext cx="2209543" cy="713357"/>
          </a:xfrm>
          <a:prstGeom prst="rect">
            <a:avLst/>
          </a:prstGeom>
        </p:spPr>
      </p:pic>
    </p:spTree>
    <p:extLst>
      <p:ext uri="{BB962C8B-B14F-4D97-AF65-F5344CB8AC3E}">
        <p14:creationId xmlns:p14="http://schemas.microsoft.com/office/powerpoint/2010/main" val="458904722"/>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age 1">
    <p:spTree>
      <p:nvGrpSpPr>
        <p:cNvPr id="1" name=""/>
        <p:cNvGrpSpPr/>
        <p:nvPr/>
      </p:nvGrpSpPr>
      <p:grpSpPr>
        <a:xfrm>
          <a:off x="0" y="0"/>
          <a:ext cx="0" cy="0"/>
          <a:chOff x="0" y="0"/>
          <a:chExt cx="0" cy="0"/>
        </a:xfrm>
      </p:grpSpPr>
      <p:sp>
        <p:nvSpPr>
          <p:cNvPr id="4" name="Rectangle 3"/>
          <p:cNvSpPr/>
          <p:nvPr userDrawn="1"/>
        </p:nvSpPr>
        <p:spPr bwMode="auto">
          <a:xfrm>
            <a:off x="0" y="4693377"/>
            <a:ext cx="9144000" cy="600164"/>
          </a:xfrm>
          <a:prstGeom prst="rect">
            <a:avLst/>
          </a:prstGeom>
          <a:solidFill>
            <a:srgbClr val="255AA7"/>
          </a:solidFill>
          <a:ln w="12700" cap="flat" cmpd="sng" algn="ctr">
            <a:noFill/>
            <a:prstDash val="solid"/>
            <a:round/>
            <a:headEnd type="none" w="med" len="med"/>
            <a:tailEnd type="none" w="sm" len="sm"/>
          </a:ln>
          <a:effectLst/>
        </p:spPr>
        <p:txBody>
          <a:bodyPr vert="horz" wrap="square" lIns="228600" tIns="91440" rIns="228600" bIns="91440" numCol="1" rtlCol="0" anchor="t" anchorCtr="0" compatLnSpc="1">
            <a:prstTxWarp prst="textNoShape">
              <a:avLst/>
            </a:prstTxWarp>
            <a:spAutoFit/>
          </a:bodyPr>
          <a:lstStyle/>
          <a:p>
            <a:pPr algn="l">
              <a:lnSpc>
                <a:spcPct val="100000"/>
              </a:lnSpc>
              <a:spcBef>
                <a:spcPts val="600"/>
              </a:spcBef>
            </a:pPr>
            <a:r>
              <a:rPr lang="en-US" sz="900" b="0" dirty="0">
                <a:solidFill>
                  <a:srgbClr val="FFFFFF"/>
                </a:solidFill>
                <a:latin typeface="Arial" panose="020B0604020202020204" pitchFamily="34" charset="0"/>
                <a:cs typeface="Arial" panose="020B0604020202020204" pitchFamily="34" charset="0"/>
              </a:rPr>
              <a:t>© Spirent Communications, Inc. All of the company names and/or brand names and/or product names and/or logos referred to in this document, in particular the name “Spirent” and its logo device, are either registered trademarks or trademarks pending registration in accordance with relevant national laws. All rights reserved. Specifications subject to change without notice.</a:t>
            </a:r>
            <a:endParaRPr lang="en-US" sz="900" dirty="0">
              <a:solidFill>
                <a:srgbClr val="FFFFFF"/>
              </a:solidFill>
              <a:latin typeface="Arial" panose="020B0604020202020204" pitchFamily="34" charset="0"/>
              <a:cs typeface="Arial" panose="020B0604020202020204" pitchFamily="34" charset="0"/>
            </a:endParaRPr>
          </a:p>
        </p:txBody>
      </p:sp>
      <p:sp>
        <p:nvSpPr>
          <p:cNvPr id="10" name="Title 1"/>
          <p:cNvSpPr>
            <a:spLocks noGrp="1"/>
          </p:cNvSpPr>
          <p:nvPr>
            <p:ph type="title" hasCustomPrompt="1"/>
          </p:nvPr>
        </p:nvSpPr>
        <p:spPr>
          <a:xfrm>
            <a:off x="0" y="3305175"/>
            <a:ext cx="8879840" cy="553998"/>
          </a:xfrm>
        </p:spPr>
        <p:txBody>
          <a:bodyPr lIns="228600" anchor="t">
            <a:spAutoFit/>
          </a:bodyPr>
          <a:lstStyle>
            <a:lvl1pPr algn="l">
              <a:lnSpc>
                <a:spcPct val="100000"/>
              </a:lnSpc>
              <a:spcBef>
                <a:spcPts val="600"/>
              </a:spcBef>
              <a:defRPr sz="3600" b="1" cap="none"/>
            </a:lvl1pPr>
          </a:lstStyle>
          <a:p>
            <a:r>
              <a:rPr lang="en-US" dirty="0"/>
              <a:t>Click to edit master title style</a:t>
            </a:r>
          </a:p>
        </p:txBody>
      </p:sp>
      <p:sp>
        <p:nvSpPr>
          <p:cNvPr id="11" name="Text Placeholder 2"/>
          <p:cNvSpPr>
            <a:spLocks noGrp="1"/>
          </p:cNvSpPr>
          <p:nvPr>
            <p:ph type="body" idx="1" hasCustomPrompt="1"/>
          </p:nvPr>
        </p:nvSpPr>
        <p:spPr>
          <a:xfrm>
            <a:off x="0" y="2935843"/>
            <a:ext cx="8879840" cy="369332"/>
          </a:xfrm>
          <a:prstGeom prst="rect">
            <a:avLst/>
          </a:prstGeom>
        </p:spPr>
        <p:txBody>
          <a:bodyPr lIns="228600" anchor="b">
            <a:spAutoFit/>
          </a:bodyPr>
          <a:lstStyle>
            <a:lvl1pPr marL="0" indent="0">
              <a:lnSpc>
                <a:spcPct val="100000"/>
              </a:lnSpc>
              <a:spcBef>
                <a:spcPts val="600"/>
              </a:spcBef>
              <a:buNone/>
              <a:defRPr sz="18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8" name="Picture 7">
            <a:extLst>
              <a:ext uri="{FF2B5EF4-FFF2-40B4-BE49-F238E27FC236}">
                <a16:creationId xmlns:a16="http://schemas.microsoft.com/office/drawing/2014/main" id="{BFB4F409-5D3F-4753-B06E-F82FC271604E}"/>
              </a:ext>
            </a:extLst>
          </p:cNvPr>
          <p:cNvPicPr>
            <a:picLocks noChangeAspect="1"/>
          </p:cNvPicPr>
          <p:nvPr userDrawn="1"/>
        </p:nvPicPr>
        <p:blipFill>
          <a:blip r:embed="rId2"/>
          <a:stretch>
            <a:fillRect/>
          </a:stretch>
        </p:blipFill>
        <p:spPr>
          <a:xfrm>
            <a:off x="97096" y="303216"/>
            <a:ext cx="4251384" cy="1372571"/>
          </a:xfrm>
          <a:prstGeom prst="rect">
            <a:avLst/>
          </a:prstGeom>
        </p:spPr>
      </p:pic>
    </p:spTree>
    <p:extLst>
      <p:ext uri="{BB962C8B-B14F-4D97-AF65-F5344CB8AC3E}">
        <p14:creationId xmlns:p14="http://schemas.microsoft.com/office/powerpoint/2010/main" val="1759921755"/>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age 2">
    <p:bg>
      <p:bgPr>
        <a:solidFill>
          <a:srgbClr val="CFD4D8"/>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4543336"/>
            <a:ext cx="9144000" cy="600164"/>
          </a:xfrm>
          <a:prstGeom prst="rect">
            <a:avLst/>
          </a:prstGeom>
          <a:solidFill>
            <a:schemeClr val="bg1"/>
          </a:solidFill>
          <a:ln w="12700" cap="flat" cmpd="sng" algn="ctr">
            <a:noFill/>
            <a:prstDash val="solid"/>
            <a:round/>
            <a:headEnd type="none" w="med" len="med"/>
            <a:tailEnd type="none" w="sm" len="sm"/>
          </a:ln>
          <a:effectLst/>
        </p:spPr>
        <p:txBody>
          <a:bodyPr vert="horz" wrap="square" lIns="228600" tIns="91440" rIns="228600" bIns="91440" numCol="1" rtlCol="0" anchor="t" anchorCtr="0" compatLnSpc="1">
            <a:prstTxWarp prst="textNoShape">
              <a:avLst/>
            </a:prstTxWarp>
            <a:spAutoFit/>
          </a:bodyPr>
          <a:lstStyle/>
          <a:p>
            <a:pPr algn="l">
              <a:spcBef>
                <a:spcPts val="600"/>
              </a:spcBef>
            </a:pPr>
            <a:r>
              <a:rPr lang="en-US" sz="900" b="0" dirty="0">
                <a:solidFill>
                  <a:schemeClr val="tx1"/>
                </a:solidFill>
                <a:latin typeface="Arial" panose="020B0604020202020204" pitchFamily="34" charset="0"/>
                <a:cs typeface="Arial" panose="020B0604020202020204" pitchFamily="34" charset="0"/>
              </a:rPr>
              <a:t>© Spirent Communications, Inc. All of the company names and/or brand names and/or product names and/or logos referred to in this document, in particular the name “Spirent” and its logo device, are either registered trademarks or trademarks pending registration in accordance with relevant national laws. All rights reserved. Specifications subject to change without notice.</a:t>
            </a:r>
            <a:endParaRPr lang="en-US" sz="900" dirty="0">
              <a:solidFill>
                <a:schemeClr val="tx1"/>
              </a:solidFill>
              <a:latin typeface="Arial" panose="020B0604020202020204" pitchFamily="34" charset="0"/>
              <a:cs typeface="Arial" panose="020B0604020202020204" pitchFamily="34" charset="0"/>
            </a:endParaRPr>
          </a:p>
        </p:txBody>
      </p:sp>
      <p:sp>
        <p:nvSpPr>
          <p:cNvPr id="7" name="TextBox 6"/>
          <p:cNvSpPr txBox="1"/>
          <p:nvPr userDrawn="1"/>
        </p:nvSpPr>
        <p:spPr>
          <a:xfrm>
            <a:off x="0" y="4229576"/>
            <a:ext cx="1337867" cy="353943"/>
          </a:xfrm>
          <a:prstGeom prst="rect">
            <a:avLst/>
          </a:prstGeom>
          <a:noFill/>
        </p:spPr>
        <p:txBody>
          <a:bodyPr wrap="none" lIns="228600" bIns="91440" rtlCol="0">
            <a:spAutoFit/>
          </a:bodyPr>
          <a:lstStyle/>
          <a:p>
            <a:pPr algn="l">
              <a:spcBef>
                <a:spcPts val="600"/>
              </a:spcBef>
            </a:pPr>
            <a:r>
              <a:rPr lang="en-US" dirty="0">
                <a:solidFill>
                  <a:schemeClr val="bg1"/>
                </a:solidFill>
                <a:latin typeface="Arial" panose="020B0604020202020204" pitchFamily="34" charset="0"/>
                <a:cs typeface="Arial" panose="020B0604020202020204" pitchFamily="34" charset="0"/>
              </a:rPr>
              <a:t>spirent.com</a:t>
            </a:r>
          </a:p>
        </p:txBody>
      </p:sp>
      <p:sp>
        <p:nvSpPr>
          <p:cNvPr id="9" name="Title 1"/>
          <p:cNvSpPr>
            <a:spLocks noGrp="1"/>
          </p:cNvSpPr>
          <p:nvPr>
            <p:ph type="title" hasCustomPrompt="1"/>
          </p:nvPr>
        </p:nvSpPr>
        <p:spPr>
          <a:xfrm>
            <a:off x="0" y="3305175"/>
            <a:ext cx="8879840" cy="553998"/>
          </a:xfrm>
        </p:spPr>
        <p:txBody>
          <a:bodyPr lIns="228600" anchor="t">
            <a:spAutoFit/>
          </a:bodyPr>
          <a:lstStyle>
            <a:lvl1pPr algn="l">
              <a:lnSpc>
                <a:spcPct val="100000"/>
              </a:lnSpc>
              <a:spcBef>
                <a:spcPts val="600"/>
              </a:spcBef>
              <a:defRPr sz="3600" b="1" cap="none">
                <a:solidFill>
                  <a:schemeClr val="bg1"/>
                </a:solidFill>
              </a:defRPr>
            </a:lvl1pPr>
          </a:lstStyle>
          <a:p>
            <a:r>
              <a:rPr lang="en-US" dirty="0"/>
              <a:t>Click to edit master title style</a:t>
            </a:r>
          </a:p>
        </p:txBody>
      </p:sp>
      <p:sp>
        <p:nvSpPr>
          <p:cNvPr id="10" name="Text Placeholder 2"/>
          <p:cNvSpPr>
            <a:spLocks noGrp="1"/>
          </p:cNvSpPr>
          <p:nvPr>
            <p:ph type="body" idx="1" hasCustomPrompt="1"/>
          </p:nvPr>
        </p:nvSpPr>
        <p:spPr>
          <a:xfrm>
            <a:off x="0" y="2935843"/>
            <a:ext cx="8879840" cy="369332"/>
          </a:xfrm>
          <a:prstGeom prst="rect">
            <a:avLst/>
          </a:prstGeom>
        </p:spPr>
        <p:txBody>
          <a:bodyPr lIns="228600" anchor="b">
            <a:spAutoFit/>
          </a:bodyPr>
          <a:lstStyle>
            <a:lvl1pPr marL="0" indent="0">
              <a:lnSpc>
                <a:spcPct val="100000"/>
              </a:lnSpc>
              <a:spcBef>
                <a:spcPts val="600"/>
              </a:spcBef>
              <a:buNone/>
              <a:defRPr sz="1800">
                <a:solidFill>
                  <a:schemeClr val="tx1">
                    <a:lumMod val="40000"/>
                    <a:lumOff val="60000"/>
                  </a:schemeClr>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72450" y="0"/>
            <a:ext cx="777240" cy="777240"/>
          </a:xfrm>
          <a:prstGeom prst="rect">
            <a:avLst/>
          </a:prstGeom>
        </p:spPr>
      </p:pic>
      <p:pic>
        <p:nvPicPr>
          <p:cNvPr id="12" name="Picture 11">
            <a:extLst>
              <a:ext uri="{FF2B5EF4-FFF2-40B4-BE49-F238E27FC236}">
                <a16:creationId xmlns:a16="http://schemas.microsoft.com/office/drawing/2014/main" id="{8DB8D88A-E5DF-45A5-B9E3-6EEA8F093E6E}"/>
              </a:ext>
            </a:extLst>
          </p:cNvPr>
          <p:cNvPicPr>
            <a:picLocks noChangeAspect="1"/>
          </p:cNvPicPr>
          <p:nvPr userDrawn="1"/>
        </p:nvPicPr>
        <p:blipFill>
          <a:blip r:embed="rId3"/>
          <a:stretch>
            <a:fillRect/>
          </a:stretch>
        </p:blipFill>
        <p:spPr>
          <a:xfrm>
            <a:off x="97096" y="303216"/>
            <a:ext cx="4251384" cy="1372571"/>
          </a:xfrm>
          <a:prstGeom prst="rect">
            <a:avLst/>
          </a:prstGeom>
        </p:spPr>
      </p:pic>
    </p:spTree>
    <p:extLst>
      <p:ext uri="{BB962C8B-B14F-4D97-AF65-F5344CB8AC3E}">
        <p14:creationId xmlns:p14="http://schemas.microsoft.com/office/powerpoint/2010/main" val="2811848759"/>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2E52E6-74B6-4C59-A146-0B9080CF8D6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3479" b="5967"/>
          <a:stretch/>
        </p:blipFill>
        <p:spPr>
          <a:xfrm>
            <a:off x="0" y="0"/>
            <a:ext cx="9176227" cy="5143500"/>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72450" y="0"/>
            <a:ext cx="777240" cy="777240"/>
          </a:xfrm>
          <a:prstGeom prst="rect">
            <a:avLst/>
          </a:prstGeom>
        </p:spPr>
      </p:pic>
      <p:sp>
        <p:nvSpPr>
          <p:cNvPr id="14" name="Rectangle 3"/>
          <p:cNvSpPr>
            <a:spLocks noGrp="1" noChangeArrowheads="1"/>
          </p:cNvSpPr>
          <p:nvPr>
            <p:ph type="ctrTitle" hasCustomPrompt="1"/>
          </p:nvPr>
        </p:nvSpPr>
        <p:spPr>
          <a:xfrm>
            <a:off x="4348480" y="3086100"/>
            <a:ext cx="4795520" cy="2057400"/>
          </a:xfrm>
          <a:solidFill>
            <a:schemeClr val="accent1">
              <a:alpha val="85000"/>
            </a:schemeClr>
          </a:solidFill>
          <a:effectLst/>
        </p:spPr>
        <p:txBody>
          <a:bodyPr lIns="228600" tIns="228600" rIns="45720" bIns="228600" anchor="t" anchorCtr="0">
            <a:noAutofit/>
          </a:bodyPr>
          <a:lstStyle>
            <a:lvl1pPr>
              <a:lnSpc>
                <a:spcPct val="100000"/>
              </a:lnSpc>
              <a:spcBef>
                <a:spcPts val="600"/>
              </a:spcBef>
              <a:defRPr sz="2800" b="1">
                <a:solidFill>
                  <a:schemeClr val="bg1"/>
                </a:solidFill>
              </a:defRPr>
            </a:lvl1pPr>
          </a:lstStyle>
          <a:p>
            <a:r>
              <a:rPr lang="en-US" dirty="0"/>
              <a:t>Click to edit master title style</a:t>
            </a:r>
          </a:p>
        </p:txBody>
      </p:sp>
      <p:sp>
        <p:nvSpPr>
          <p:cNvPr id="15" name="Text Placeholder 4"/>
          <p:cNvSpPr>
            <a:spLocks noGrp="1"/>
          </p:cNvSpPr>
          <p:nvPr>
            <p:ph type="body" sz="quarter" idx="10" hasCustomPrompt="1"/>
          </p:nvPr>
        </p:nvSpPr>
        <p:spPr>
          <a:xfrm>
            <a:off x="4348480" y="4589502"/>
            <a:ext cx="4795520" cy="553998"/>
          </a:xfrm>
          <a:prstGeom prst="rect">
            <a:avLst/>
          </a:prstGeom>
        </p:spPr>
        <p:txBody>
          <a:bodyPr wrap="square" lIns="228600" bIns="228600" anchor="b" anchorCtr="0">
            <a:spAutoFit/>
          </a:bodyPr>
          <a:lstStyle>
            <a:lvl1pPr marL="0" indent="0">
              <a:lnSpc>
                <a:spcPct val="100000"/>
              </a:lnSpc>
              <a:spcBef>
                <a:spcPts val="600"/>
              </a:spcBef>
              <a:buNone/>
              <a:defRPr sz="1800">
                <a:solidFill>
                  <a:schemeClr val="bg1"/>
                </a:solidFill>
              </a:defRPr>
            </a:lvl1pPr>
          </a:lstStyle>
          <a:p>
            <a:pPr lvl="0"/>
            <a:r>
              <a:rPr lang="en-US" dirty="0"/>
              <a:t>Subtitle</a:t>
            </a:r>
          </a:p>
        </p:txBody>
      </p:sp>
      <p:pic>
        <p:nvPicPr>
          <p:cNvPr id="12" name="Picture 11">
            <a:extLst>
              <a:ext uri="{FF2B5EF4-FFF2-40B4-BE49-F238E27FC236}">
                <a16:creationId xmlns:a16="http://schemas.microsoft.com/office/drawing/2014/main" id="{D5369508-58AE-4CB4-B281-8B67890AEF33}"/>
              </a:ext>
            </a:extLst>
          </p:cNvPr>
          <p:cNvPicPr>
            <a:picLocks noChangeAspect="1"/>
          </p:cNvPicPr>
          <p:nvPr userDrawn="1"/>
        </p:nvPicPr>
        <p:blipFill>
          <a:blip r:embed="rId4"/>
          <a:stretch>
            <a:fillRect/>
          </a:stretch>
        </p:blipFill>
        <p:spPr>
          <a:xfrm>
            <a:off x="97096" y="303216"/>
            <a:ext cx="4692390" cy="1514951"/>
          </a:xfrm>
          <a:prstGeom prst="rect">
            <a:avLst/>
          </a:prstGeom>
        </p:spPr>
      </p:pic>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31C4A0-F16F-4BEF-AB47-F04D5EEB8C5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807" t="12128" b="4697"/>
          <a:stretch/>
        </p:blipFill>
        <p:spPr>
          <a:xfrm flipH="1">
            <a:off x="-4" y="0"/>
            <a:ext cx="9144003" cy="5143500"/>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72450" y="0"/>
            <a:ext cx="777240" cy="777240"/>
          </a:xfrm>
          <a:prstGeom prst="rect">
            <a:avLst/>
          </a:prstGeom>
        </p:spPr>
      </p:pic>
      <p:sp>
        <p:nvSpPr>
          <p:cNvPr id="14" name="Rectangle 3"/>
          <p:cNvSpPr>
            <a:spLocks noGrp="1" noChangeArrowheads="1"/>
          </p:cNvSpPr>
          <p:nvPr>
            <p:ph type="ctrTitle" hasCustomPrompt="1"/>
          </p:nvPr>
        </p:nvSpPr>
        <p:spPr>
          <a:xfrm>
            <a:off x="4348480" y="3086100"/>
            <a:ext cx="4795520" cy="2057400"/>
          </a:xfrm>
          <a:solidFill>
            <a:schemeClr val="accent1">
              <a:alpha val="85000"/>
            </a:schemeClr>
          </a:solidFill>
          <a:effectLst/>
        </p:spPr>
        <p:txBody>
          <a:bodyPr lIns="228600" tIns="228600" rIns="45720" bIns="228600" anchor="t" anchorCtr="0">
            <a:noAutofit/>
          </a:bodyPr>
          <a:lstStyle>
            <a:lvl1pPr>
              <a:lnSpc>
                <a:spcPct val="100000"/>
              </a:lnSpc>
              <a:spcBef>
                <a:spcPts val="600"/>
              </a:spcBef>
              <a:defRPr sz="2800" b="1">
                <a:solidFill>
                  <a:schemeClr val="bg1"/>
                </a:solidFill>
              </a:defRPr>
            </a:lvl1pPr>
          </a:lstStyle>
          <a:p>
            <a:r>
              <a:rPr lang="en-US" dirty="0"/>
              <a:t>Click to edit master title style</a:t>
            </a:r>
          </a:p>
        </p:txBody>
      </p:sp>
      <p:sp>
        <p:nvSpPr>
          <p:cNvPr id="15" name="Text Placeholder 4"/>
          <p:cNvSpPr>
            <a:spLocks noGrp="1"/>
          </p:cNvSpPr>
          <p:nvPr>
            <p:ph type="body" sz="quarter" idx="10" hasCustomPrompt="1"/>
          </p:nvPr>
        </p:nvSpPr>
        <p:spPr>
          <a:xfrm>
            <a:off x="4348480" y="4589502"/>
            <a:ext cx="4795520" cy="553998"/>
          </a:xfrm>
          <a:prstGeom prst="rect">
            <a:avLst/>
          </a:prstGeom>
        </p:spPr>
        <p:txBody>
          <a:bodyPr wrap="square" lIns="228600" bIns="228600" anchor="b" anchorCtr="0">
            <a:spAutoFit/>
          </a:bodyPr>
          <a:lstStyle>
            <a:lvl1pPr marL="0" indent="0">
              <a:lnSpc>
                <a:spcPct val="100000"/>
              </a:lnSpc>
              <a:spcBef>
                <a:spcPts val="600"/>
              </a:spcBef>
              <a:buNone/>
              <a:defRPr sz="1800">
                <a:solidFill>
                  <a:schemeClr val="bg1"/>
                </a:solidFill>
              </a:defRPr>
            </a:lvl1pPr>
          </a:lstStyle>
          <a:p>
            <a:pPr lvl="0"/>
            <a:r>
              <a:rPr lang="en-US" dirty="0"/>
              <a:t>Subtitle</a:t>
            </a:r>
          </a:p>
        </p:txBody>
      </p:sp>
      <p:pic>
        <p:nvPicPr>
          <p:cNvPr id="16" name="Picture 15">
            <a:extLst>
              <a:ext uri="{FF2B5EF4-FFF2-40B4-BE49-F238E27FC236}">
                <a16:creationId xmlns:a16="http://schemas.microsoft.com/office/drawing/2014/main" id="{A6AB867E-65DF-4543-8782-FD8F6A4C313B}"/>
              </a:ext>
            </a:extLst>
          </p:cNvPr>
          <p:cNvPicPr>
            <a:picLocks noChangeAspect="1"/>
          </p:cNvPicPr>
          <p:nvPr userDrawn="1"/>
        </p:nvPicPr>
        <p:blipFill>
          <a:blip r:embed="rId4"/>
          <a:stretch>
            <a:fillRect/>
          </a:stretch>
        </p:blipFill>
        <p:spPr>
          <a:xfrm>
            <a:off x="0" y="3628549"/>
            <a:ext cx="4692390" cy="1514951"/>
          </a:xfrm>
          <a:prstGeom prst="rect">
            <a:avLst/>
          </a:prstGeom>
        </p:spPr>
      </p:pic>
    </p:spTree>
    <p:extLst>
      <p:ext uri="{BB962C8B-B14F-4D97-AF65-F5344CB8AC3E}">
        <p14:creationId xmlns:p14="http://schemas.microsoft.com/office/powerpoint/2010/main" val="2005093010"/>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0" y="202812"/>
            <a:ext cx="8092440" cy="369332"/>
          </a:xfrm>
        </p:spPr>
        <p:txBody>
          <a:bodyPr>
            <a:spAutoFit/>
          </a:bodyPr>
          <a:lstStyle>
            <a:lvl1pPr>
              <a:lnSpc>
                <a:spcPct val="100000"/>
              </a:lnSpc>
              <a:spcBef>
                <a:spcPts val="600"/>
              </a:spcBef>
              <a:defRPr b="0" spc="0" baseline="0"/>
            </a:lvl1pPr>
          </a:lstStyle>
          <a:p>
            <a:r>
              <a:rPr lang="en-US" dirty="0"/>
              <a:t>Click to edit master title style</a:t>
            </a:r>
          </a:p>
        </p:txBody>
      </p:sp>
      <p:sp>
        <p:nvSpPr>
          <p:cNvPr id="6" name="Text Placeholder 5"/>
          <p:cNvSpPr>
            <a:spLocks noGrp="1"/>
          </p:cNvSpPr>
          <p:nvPr>
            <p:ph type="body" sz="quarter" idx="11" hasCustomPrompt="1"/>
          </p:nvPr>
        </p:nvSpPr>
        <p:spPr>
          <a:xfrm>
            <a:off x="0" y="960120"/>
            <a:ext cx="8887968" cy="1215717"/>
          </a:xfrm>
          <a:prstGeom prst="rect">
            <a:avLst/>
          </a:prstGeom>
        </p:spPr>
        <p:txBody>
          <a:bodyPr lIns="228600">
            <a:spAutoFit/>
          </a:bodyPr>
          <a:lstStyle>
            <a:lvl1pPr>
              <a:lnSpc>
                <a:spcPct val="100000"/>
              </a:lnSpc>
              <a:spcBef>
                <a:spcPts val="600"/>
              </a:spcBef>
              <a:defRPr sz="1800"/>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2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pic>
        <p:nvPicPr>
          <p:cNvPr id="4" name="Picture 3">
            <a:extLst>
              <a:ext uri="{FF2B5EF4-FFF2-40B4-BE49-F238E27FC236}">
                <a16:creationId xmlns:a16="http://schemas.microsoft.com/office/drawing/2014/main" id="{D69BCBE9-DEBA-4CF6-9634-C899D27498C1}"/>
              </a:ext>
            </a:extLst>
          </p:cNvPr>
          <p:cNvPicPr>
            <a:picLocks noChangeAspect="1"/>
          </p:cNvPicPr>
          <p:nvPr userDrawn="1"/>
        </p:nvPicPr>
        <p:blipFill>
          <a:blip r:embed="rId2"/>
          <a:stretch>
            <a:fillRect/>
          </a:stretch>
        </p:blipFill>
        <p:spPr>
          <a:xfrm>
            <a:off x="0" y="4311131"/>
            <a:ext cx="2209543" cy="713357"/>
          </a:xfrm>
          <a:prstGeom prst="rect">
            <a:avLst/>
          </a:prstGeom>
        </p:spPr>
      </p:pic>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ubtitle &amp; Content">
    <p:spTree>
      <p:nvGrpSpPr>
        <p:cNvPr id="1" name=""/>
        <p:cNvGrpSpPr/>
        <p:nvPr/>
      </p:nvGrpSpPr>
      <p:grpSpPr>
        <a:xfrm>
          <a:off x="0" y="0"/>
          <a:ext cx="0" cy="0"/>
          <a:chOff x="0" y="0"/>
          <a:chExt cx="0" cy="0"/>
        </a:xfrm>
      </p:grpSpPr>
      <p:sp>
        <p:nvSpPr>
          <p:cNvPr id="7" name="Title 6"/>
          <p:cNvSpPr>
            <a:spLocks noGrp="1"/>
          </p:cNvSpPr>
          <p:nvPr>
            <p:ph type="title" hasCustomPrompt="1"/>
          </p:nvPr>
        </p:nvSpPr>
        <p:spPr>
          <a:xfrm>
            <a:off x="0" y="202812"/>
            <a:ext cx="8092440" cy="369332"/>
          </a:xfrm>
        </p:spPr>
        <p:txBody>
          <a:bodyPr>
            <a:spAutoFit/>
          </a:bodyPr>
          <a:lstStyle>
            <a:lvl1pPr>
              <a:lnSpc>
                <a:spcPct val="100000"/>
              </a:lnSpc>
              <a:spcBef>
                <a:spcPts val="600"/>
              </a:spcBef>
              <a:defRPr b="0" spc="0" baseline="0"/>
            </a:lvl1pPr>
          </a:lstStyle>
          <a:p>
            <a:r>
              <a:rPr lang="en-US" dirty="0"/>
              <a:t>Click to edit master title style</a:t>
            </a:r>
          </a:p>
        </p:txBody>
      </p:sp>
      <p:sp>
        <p:nvSpPr>
          <p:cNvPr id="4" name="Text Placeholder 3"/>
          <p:cNvSpPr>
            <a:spLocks noGrp="1"/>
          </p:cNvSpPr>
          <p:nvPr>
            <p:ph type="body" sz="quarter" idx="10" hasCustomPrompt="1"/>
          </p:nvPr>
        </p:nvSpPr>
        <p:spPr>
          <a:xfrm>
            <a:off x="0" y="555663"/>
            <a:ext cx="8092440" cy="369332"/>
          </a:xfrm>
          <a:prstGeom prst="rect">
            <a:avLst/>
          </a:prstGeom>
        </p:spPr>
        <p:txBody>
          <a:bodyPr lIns="228600" rIns="45720">
            <a:spAutoFit/>
          </a:bodyPr>
          <a:lstStyle>
            <a:lvl1pPr marL="0" indent="0">
              <a:lnSpc>
                <a:spcPct val="100000"/>
              </a:lnSpc>
              <a:spcBef>
                <a:spcPts val="600"/>
              </a:spcBef>
              <a:buNone/>
              <a:defRPr sz="1800" i="1">
                <a:solidFill>
                  <a:schemeClr val="tx1"/>
                </a:solidFill>
              </a:defRPr>
            </a:lvl1pPr>
          </a:lstStyle>
          <a:p>
            <a:pPr lvl="0"/>
            <a:r>
              <a:rPr lang="en-US" dirty="0"/>
              <a:t>Subtitle</a:t>
            </a:r>
          </a:p>
        </p:txBody>
      </p:sp>
      <p:sp>
        <p:nvSpPr>
          <p:cNvPr id="6" name="Text Placeholder 5"/>
          <p:cNvSpPr>
            <a:spLocks noGrp="1"/>
          </p:cNvSpPr>
          <p:nvPr>
            <p:ph type="body" sz="quarter" idx="11" hasCustomPrompt="1"/>
          </p:nvPr>
        </p:nvSpPr>
        <p:spPr>
          <a:xfrm>
            <a:off x="0" y="960120"/>
            <a:ext cx="8887968" cy="1215717"/>
          </a:xfrm>
          <a:prstGeom prst="rect">
            <a:avLst/>
          </a:prstGeom>
        </p:spPr>
        <p:txBody>
          <a:bodyPr lIns="228600">
            <a:spAutoFit/>
          </a:bodyPr>
          <a:lstStyle>
            <a:lvl1pPr>
              <a:lnSpc>
                <a:spcPct val="100000"/>
              </a:lnSpc>
              <a:spcBef>
                <a:spcPts val="600"/>
              </a:spcBef>
              <a:defRPr sz="1800"/>
            </a:lvl1pPr>
            <a:lvl2pPr>
              <a:lnSpc>
                <a:spcPct val="100000"/>
              </a:lnSpc>
              <a:spcBef>
                <a:spcPts val="600"/>
              </a:spcBef>
              <a:defRPr sz="1400"/>
            </a:lvl2pPr>
            <a:lvl3pPr>
              <a:lnSpc>
                <a:spcPct val="100000"/>
              </a:lnSpc>
              <a:spcBef>
                <a:spcPts val="600"/>
              </a:spcBef>
              <a:defRPr sz="1400"/>
            </a:lvl3pPr>
            <a:lvl4pPr>
              <a:lnSpc>
                <a:spcPct val="100000"/>
              </a:lnSpc>
              <a:spcBef>
                <a:spcPts val="600"/>
              </a:spcBef>
              <a:defRPr sz="12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pic>
        <p:nvPicPr>
          <p:cNvPr id="5" name="Picture 4">
            <a:extLst>
              <a:ext uri="{FF2B5EF4-FFF2-40B4-BE49-F238E27FC236}">
                <a16:creationId xmlns:a16="http://schemas.microsoft.com/office/drawing/2014/main" id="{32792BCC-DC92-4FDD-A022-72221CB1859C}"/>
              </a:ext>
            </a:extLst>
          </p:cNvPr>
          <p:cNvPicPr>
            <a:picLocks noChangeAspect="1"/>
          </p:cNvPicPr>
          <p:nvPr userDrawn="1"/>
        </p:nvPicPr>
        <p:blipFill>
          <a:blip r:embed="rId2"/>
          <a:stretch>
            <a:fillRect/>
          </a:stretch>
        </p:blipFill>
        <p:spPr>
          <a:xfrm>
            <a:off x="0" y="4311131"/>
            <a:ext cx="2209543" cy="713357"/>
          </a:xfrm>
          <a:prstGeom prst="rect">
            <a:avLst/>
          </a:prstGeom>
        </p:spPr>
      </p:pic>
    </p:spTree>
    <p:extLst>
      <p:ext uri="{BB962C8B-B14F-4D97-AF65-F5344CB8AC3E}">
        <p14:creationId xmlns:p14="http://schemas.microsoft.com/office/powerpoint/2010/main" val="408437601"/>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3305175"/>
            <a:ext cx="7772400" cy="553998"/>
          </a:xfrm>
        </p:spPr>
        <p:txBody>
          <a:bodyPr lIns="228600" anchor="t">
            <a:spAutoFit/>
          </a:bodyPr>
          <a:lstStyle>
            <a:lvl1pPr algn="l">
              <a:lnSpc>
                <a:spcPct val="100000"/>
              </a:lnSpc>
              <a:spcBef>
                <a:spcPts val="600"/>
              </a:spcBef>
              <a:defRPr sz="3600" b="1" cap="none"/>
            </a:lvl1pPr>
          </a:lstStyle>
          <a:p>
            <a:r>
              <a:rPr lang="en-US" dirty="0"/>
              <a:t>Click to edit master title style</a:t>
            </a:r>
          </a:p>
        </p:txBody>
      </p:sp>
      <p:sp>
        <p:nvSpPr>
          <p:cNvPr id="3" name="Text Placeholder 2"/>
          <p:cNvSpPr>
            <a:spLocks noGrp="1"/>
          </p:cNvSpPr>
          <p:nvPr>
            <p:ph type="body" idx="1" hasCustomPrompt="1"/>
          </p:nvPr>
        </p:nvSpPr>
        <p:spPr>
          <a:xfrm>
            <a:off x="0" y="2935843"/>
            <a:ext cx="7772400" cy="369332"/>
          </a:xfrm>
          <a:prstGeom prst="rect">
            <a:avLst/>
          </a:prstGeom>
        </p:spPr>
        <p:txBody>
          <a:bodyPr lIns="228600" anchor="b">
            <a:spAutoFit/>
          </a:bodyPr>
          <a:lstStyle>
            <a:lvl1pPr marL="0" indent="0">
              <a:lnSpc>
                <a:spcPct val="100000"/>
              </a:lnSpc>
              <a:spcBef>
                <a:spcPts val="600"/>
              </a:spcBef>
              <a:buNone/>
              <a:defRPr sz="18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pic>
        <p:nvPicPr>
          <p:cNvPr id="6" name="Picture 5">
            <a:extLst>
              <a:ext uri="{FF2B5EF4-FFF2-40B4-BE49-F238E27FC236}">
                <a16:creationId xmlns:a16="http://schemas.microsoft.com/office/drawing/2014/main" id="{E9F91CA6-32BE-48EE-B712-0E4975996CD6}"/>
              </a:ext>
            </a:extLst>
          </p:cNvPr>
          <p:cNvPicPr>
            <a:picLocks noChangeAspect="1"/>
          </p:cNvPicPr>
          <p:nvPr userDrawn="1"/>
        </p:nvPicPr>
        <p:blipFill>
          <a:blip r:embed="rId2"/>
          <a:stretch>
            <a:fillRect/>
          </a:stretch>
        </p:blipFill>
        <p:spPr>
          <a:xfrm>
            <a:off x="97096" y="303216"/>
            <a:ext cx="4251384" cy="1372571"/>
          </a:xfrm>
          <a:prstGeom prst="rect">
            <a:avLst/>
          </a:prstGeom>
        </p:spPr>
      </p:pic>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Sub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02812"/>
            <a:ext cx="8092440" cy="369332"/>
          </a:xfrm>
        </p:spPr>
        <p:txBody>
          <a:bodyPr lIns="228600">
            <a:spAutoFit/>
          </a:bodyPr>
          <a:lstStyle>
            <a:lvl1pPr>
              <a:lnSpc>
                <a:spcPct val="100000"/>
              </a:lnSpc>
              <a:spcBef>
                <a:spcPts val="600"/>
              </a:spcBef>
              <a:defRPr/>
            </a:lvl1pPr>
          </a:lstStyle>
          <a:p>
            <a:r>
              <a:rPr lang="en-US" dirty="0"/>
              <a:t>Click to edit master title style</a:t>
            </a:r>
          </a:p>
        </p:txBody>
      </p:sp>
      <p:sp>
        <p:nvSpPr>
          <p:cNvPr id="4" name="Text Placeholder 3"/>
          <p:cNvSpPr>
            <a:spLocks noGrp="1"/>
          </p:cNvSpPr>
          <p:nvPr>
            <p:ph type="body" sz="quarter" idx="10" hasCustomPrompt="1"/>
          </p:nvPr>
        </p:nvSpPr>
        <p:spPr>
          <a:xfrm>
            <a:off x="0" y="555663"/>
            <a:ext cx="8092440" cy="369332"/>
          </a:xfrm>
          <a:prstGeom prst="rect">
            <a:avLst/>
          </a:prstGeom>
        </p:spPr>
        <p:txBody>
          <a:bodyPr lIns="228600" rIns="45720">
            <a:spAutoFit/>
          </a:bodyPr>
          <a:lstStyle>
            <a:lvl1pPr marL="0" indent="0">
              <a:lnSpc>
                <a:spcPct val="100000"/>
              </a:lnSpc>
              <a:spcBef>
                <a:spcPts val="600"/>
              </a:spcBef>
              <a:buNone/>
              <a:defRPr sz="1800" i="1">
                <a:solidFill>
                  <a:schemeClr val="tx1"/>
                </a:solidFill>
              </a:defRPr>
            </a:lvl1pPr>
          </a:lstStyle>
          <a:p>
            <a:pPr lvl="0"/>
            <a:r>
              <a:rPr lang="en-US" dirty="0"/>
              <a:t>Subtitle</a:t>
            </a:r>
          </a:p>
        </p:txBody>
      </p:sp>
      <p:pic>
        <p:nvPicPr>
          <p:cNvPr id="5" name="Picture 4">
            <a:extLst>
              <a:ext uri="{FF2B5EF4-FFF2-40B4-BE49-F238E27FC236}">
                <a16:creationId xmlns:a16="http://schemas.microsoft.com/office/drawing/2014/main" id="{B4466583-7FB9-4264-90F7-B0E888A30AE7}"/>
              </a:ext>
            </a:extLst>
          </p:cNvPr>
          <p:cNvPicPr>
            <a:picLocks noChangeAspect="1"/>
          </p:cNvPicPr>
          <p:nvPr userDrawn="1"/>
        </p:nvPicPr>
        <p:blipFill>
          <a:blip r:embed="rId2"/>
          <a:stretch>
            <a:fillRect/>
          </a:stretch>
        </p:blipFill>
        <p:spPr>
          <a:xfrm>
            <a:off x="0" y="4311131"/>
            <a:ext cx="2209543" cy="713357"/>
          </a:xfrm>
          <a:prstGeom prst="rect">
            <a:avLst/>
          </a:prstGeom>
        </p:spPr>
      </p:pic>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202812"/>
            <a:ext cx="8092440" cy="369332"/>
          </a:xfrm>
        </p:spPr>
        <p:txBody>
          <a:bodyPr lIns="228600">
            <a:spAutoFit/>
          </a:bodyPr>
          <a:lstStyle>
            <a:lvl1pPr>
              <a:lnSpc>
                <a:spcPct val="100000"/>
              </a:lnSpc>
              <a:spcBef>
                <a:spcPts val="600"/>
              </a:spcBef>
              <a:defRPr/>
            </a:lvl1pPr>
          </a:lstStyle>
          <a:p>
            <a:r>
              <a:rPr lang="en-US" dirty="0"/>
              <a:t>Click to edit master title style</a:t>
            </a:r>
          </a:p>
        </p:txBody>
      </p:sp>
      <p:pic>
        <p:nvPicPr>
          <p:cNvPr id="3" name="Picture 2">
            <a:extLst>
              <a:ext uri="{FF2B5EF4-FFF2-40B4-BE49-F238E27FC236}">
                <a16:creationId xmlns:a16="http://schemas.microsoft.com/office/drawing/2014/main" id="{93A05A1F-F09C-4D08-A503-79CB04805613}"/>
              </a:ext>
            </a:extLst>
          </p:cNvPr>
          <p:cNvPicPr>
            <a:picLocks noChangeAspect="1"/>
          </p:cNvPicPr>
          <p:nvPr userDrawn="1"/>
        </p:nvPicPr>
        <p:blipFill>
          <a:blip r:embed="rId2"/>
          <a:stretch>
            <a:fillRect/>
          </a:stretch>
        </p:blipFill>
        <p:spPr>
          <a:xfrm>
            <a:off x="0" y="4311131"/>
            <a:ext cx="2209543" cy="713357"/>
          </a:xfrm>
          <a:prstGeom prst="rect">
            <a:avLst/>
          </a:prstGeom>
        </p:spPr>
      </p:pic>
    </p:spTree>
    <p:extLst>
      <p:ext uri="{BB962C8B-B14F-4D97-AF65-F5344CB8AC3E}">
        <p14:creationId xmlns:p14="http://schemas.microsoft.com/office/powerpoint/2010/main" val="2632299723"/>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48AFCB-8E69-4865-92B9-7B1EB5FA02BD}"/>
              </a:ext>
            </a:extLst>
          </p:cNvPr>
          <p:cNvPicPr>
            <a:picLocks noChangeAspect="1"/>
          </p:cNvPicPr>
          <p:nvPr userDrawn="1"/>
        </p:nvPicPr>
        <p:blipFill>
          <a:blip r:embed="rId2"/>
          <a:stretch>
            <a:fillRect/>
          </a:stretch>
        </p:blipFill>
        <p:spPr>
          <a:xfrm>
            <a:off x="0" y="4311131"/>
            <a:ext cx="2209543" cy="713357"/>
          </a:xfrm>
          <a:prstGeom prst="rect">
            <a:avLst/>
          </a:prstGeom>
        </p:spPr>
      </p:pic>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29732" name="Rectangle 4"/>
          <p:cNvSpPr>
            <a:spLocks noGrp="1" noChangeArrowheads="1"/>
          </p:cNvSpPr>
          <p:nvPr>
            <p:ph type="title"/>
          </p:nvPr>
        </p:nvSpPr>
        <p:spPr bwMode="auto">
          <a:xfrm>
            <a:off x="0" y="233589"/>
            <a:ext cx="8092440" cy="307777"/>
          </a:xfrm>
          <a:prstGeom prst="rect">
            <a:avLst/>
          </a:prstGeom>
          <a:noFill/>
          <a:ln w="9525">
            <a:noFill/>
            <a:miter lim="800000"/>
            <a:headEnd/>
            <a:tailEnd/>
          </a:ln>
          <a:effectLst/>
        </p:spPr>
        <p:txBody>
          <a:bodyPr vert="horz" wrap="square" lIns="228600" tIns="0" rIns="457200" bIns="0" numCol="1" anchor="ctr" anchorCtr="0" compatLnSpc="1">
            <a:prstTxWarp prst="textNoShape">
              <a:avLst/>
            </a:prstTxWarp>
            <a:spAutoFit/>
          </a:bodyPr>
          <a:lstStyle/>
          <a:p>
            <a:pPr lvl="0"/>
            <a:r>
              <a:rPr lang="en-US"/>
              <a:t>Click to edit Master title style</a:t>
            </a:r>
            <a:endParaRPr lang="en-US" dirty="0"/>
          </a:p>
        </p:txBody>
      </p:sp>
      <p:sp>
        <p:nvSpPr>
          <p:cNvPr id="19" name="Rectangle 18"/>
          <p:cNvSpPr/>
          <p:nvPr/>
        </p:nvSpPr>
        <p:spPr>
          <a:xfrm>
            <a:off x="0" y="5013198"/>
            <a:ext cx="9144000" cy="130302"/>
          </a:xfrm>
          <a:prstGeom prst="rect">
            <a:avLst/>
          </a:prstGeom>
          <a:noFill/>
          <a:ln w="25400" cap="flat" cmpd="sng" algn="ctr">
            <a:noFill/>
            <a:prstDash val="solid"/>
          </a:ln>
          <a:effectLst/>
        </p:spPr>
        <p:txBody>
          <a:bodyPr rIns="228600" bIns="45720" rtlCol="0" anchor="ctr"/>
          <a:lstStyle/>
          <a:p>
            <a:pPr algn="r" eaLnBrk="1" fontAlgn="auto" hangingPunct="1">
              <a:spcBef>
                <a:spcPts val="0"/>
              </a:spcBef>
              <a:spcAft>
                <a:spcPts val="0"/>
              </a:spcAft>
              <a:defRPr/>
            </a:pPr>
            <a:fld id="{CFD94992-95F9-4341-B39E-F07CAEF90486}" type="slidenum">
              <a:rPr lang="en-US" sz="700" b="0" kern="0" smtClean="0">
                <a:solidFill>
                  <a:schemeClr val="tx1">
                    <a:lumMod val="60000"/>
                    <a:lumOff val="40000"/>
                  </a:schemeClr>
                </a:solidFill>
                <a:latin typeface="Arial" panose="020B0604020202020204" pitchFamily="34" charset="0"/>
                <a:ea typeface="Segoe UI" panose="020B0502040204020203" pitchFamily="34" charset="0"/>
                <a:cs typeface="Arial" panose="020B0604020202020204" pitchFamily="34" charset="0"/>
              </a:rPr>
              <a:pPr algn="r" eaLnBrk="1" fontAlgn="auto" hangingPunct="1">
                <a:spcBef>
                  <a:spcPts val="0"/>
                </a:spcBef>
                <a:spcAft>
                  <a:spcPts val="0"/>
                </a:spcAft>
                <a:defRPr/>
              </a:pPr>
              <a:t>‹#›</a:t>
            </a:fld>
            <a:endParaRPr lang="en-US" sz="700" b="0" kern="0" dirty="0">
              <a:solidFill>
                <a:schemeClr val="tx1">
                  <a:lumMod val="60000"/>
                  <a:lumOff val="40000"/>
                </a:schemeClr>
              </a:solidFill>
              <a:latin typeface="Arial" panose="020B0604020202020204" pitchFamily="34" charset="0"/>
              <a:ea typeface="Segoe UI" panose="020B0502040204020203" pitchFamily="34" charset="0"/>
              <a:cs typeface="Arial" panose="020B0604020202020204" pitchFamily="34" charset="0"/>
            </a:endParaRPr>
          </a:p>
        </p:txBody>
      </p:sp>
      <p:cxnSp>
        <p:nvCxnSpPr>
          <p:cNvPr id="3" name="Straight Connector 2"/>
          <p:cNvCxnSpPr/>
          <p:nvPr userDrawn="1"/>
        </p:nvCxnSpPr>
        <p:spPr bwMode="auto">
          <a:xfrm>
            <a:off x="0" y="5013198"/>
            <a:ext cx="9144000" cy="0"/>
          </a:xfrm>
          <a:prstGeom prst="line">
            <a:avLst/>
          </a:prstGeom>
          <a:solidFill>
            <a:schemeClr val="accent1"/>
          </a:solidFill>
          <a:ln w="6350" cap="flat" cmpd="sng" algn="ctr">
            <a:solidFill>
              <a:schemeClr val="tx1">
                <a:lumMod val="60000"/>
                <a:lumOff val="40000"/>
              </a:schemeClr>
            </a:solidFill>
            <a:prstDash val="solid"/>
            <a:round/>
            <a:headEnd type="none" w="med" len="med"/>
            <a:tailEnd type="none" w="sm" len="sm"/>
          </a:ln>
          <a:effectLst/>
        </p:spPr>
      </p:cxnSp>
      <p:sp>
        <p:nvSpPr>
          <p:cNvPr id="34" name="Rectangle 33"/>
          <p:cNvSpPr/>
          <p:nvPr userDrawn="1"/>
        </p:nvSpPr>
        <p:spPr>
          <a:xfrm>
            <a:off x="0" y="5024488"/>
            <a:ext cx="1232710" cy="107722"/>
          </a:xfrm>
          <a:prstGeom prst="rect">
            <a:avLst/>
          </a:prstGeom>
          <a:noFill/>
          <a:ln w="25400" cap="flat" cmpd="sng" algn="ctr">
            <a:noFill/>
            <a:prstDash val="solid"/>
          </a:ln>
          <a:effectLst/>
        </p:spPr>
        <p:txBody>
          <a:bodyPr wrap="none" lIns="228600" tIns="0" rIns="0" bIns="0" rtlCol="0" anchor="ctr" anchorCtr="0">
            <a:spAutoFit/>
          </a:bodyPr>
          <a:lstStyle/>
          <a:p>
            <a:pPr algn="l" eaLnBrk="1" fontAlgn="auto" hangingPunct="1">
              <a:spcBef>
                <a:spcPts val="0"/>
              </a:spcBef>
              <a:spcAft>
                <a:spcPts val="0"/>
              </a:spcAft>
              <a:defRPr/>
            </a:pPr>
            <a:r>
              <a:rPr lang="en-US" sz="700" b="1" kern="0" dirty="0">
                <a:solidFill>
                  <a:schemeClr val="accent1"/>
                </a:solidFill>
                <a:latin typeface="Arial" panose="020B0604020202020204" pitchFamily="34" charset="0"/>
                <a:ea typeface="Segoe UI" panose="020B0502040204020203" pitchFamily="34" charset="0"/>
                <a:cs typeface="Arial" panose="020B0604020202020204" pitchFamily="34" charset="0"/>
              </a:rPr>
              <a:t>Spirent</a:t>
            </a:r>
            <a:r>
              <a:rPr lang="en-US" sz="700" b="1" kern="0" dirty="0">
                <a:solidFill>
                  <a:schemeClr val="tx1">
                    <a:lumMod val="60000"/>
                    <a:lumOff val="40000"/>
                  </a:schemeClr>
                </a:solidFill>
                <a:latin typeface="Arial" panose="020B0604020202020204" pitchFamily="34" charset="0"/>
                <a:ea typeface="Segoe UI" panose="020B0502040204020203" pitchFamily="34" charset="0"/>
                <a:cs typeface="Arial" panose="020B0604020202020204" pitchFamily="34" charset="0"/>
              </a:rPr>
              <a:t> </a:t>
            </a:r>
            <a:r>
              <a:rPr lang="en-US" sz="700" b="0" kern="0" dirty="0">
                <a:solidFill>
                  <a:schemeClr val="tx1">
                    <a:lumMod val="60000"/>
                    <a:lumOff val="40000"/>
                  </a:schemeClr>
                </a:solidFill>
                <a:latin typeface="Arial" panose="020B0604020202020204" pitchFamily="34" charset="0"/>
                <a:ea typeface="Segoe UI" panose="020B0502040204020203" pitchFamily="34" charset="0"/>
                <a:cs typeface="Arial" panose="020B0604020202020204" pitchFamily="34" charset="0"/>
              </a:rPr>
              <a:t>Communications</a:t>
            </a:r>
          </a:p>
        </p:txBody>
      </p:sp>
      <p:sp>
        <p:nvSpPr>
          <p:cNvPr id="35" name="Text Box 7"/>
          <p:cNvSpPr txBox="1">
            <a:spLocks noChangeArrowheads="1"/>
          </p:cNvSpPr>
          <p:nvPr userDrawn="1"/>
        </p:nvSpPr>
        <p:spPr bwMode="auto">
          <a:xfrm>
            <a:off x="3795345" y="5024488"/>
            <a:ext cx="1534074" cy="107722"/>
          </a:xfrm>
          <a:prstGeom prst="rect">
            <a:avLst/>
          </a:prstGeom>
          <a:noFill/>
          <a:ln w="9525">
            <a:noFill/>
            <a:miter lim="800000"/>
            <a:headEnd/>
            <a:tailEnd type="none" w="sm" len="sm"/>
          </a:ln>
          <a:effectLst/>
        </p:spPr>
        <p:txBody>
          <a:bodyPr wrap="none" lIns="0" tIns="0" rIns="0" bIns="0" anchor="ctr" anchorCtr="0">
            <a:spAutoFit/>
          </a:bodyPr>
          <a:lstStyle/>
          <a:p>
            <a:pPr algn="l"/>
            <a:r>
              <a:rPr lang="en-US" sz="700" b="0" dirty="0">
                <a:solidFill>
                  <a:schemeClr val="tx1">
                    <a:lumMod val="60000"/>
                    <a:lumOff val="40000"/>
                  </a:schemeClr>
                </a:solidFill>
                <a:latin typeface="Arial" panose="020B0604020202020204" pitchFamily="34" charset="0"/>
                <a:cs typeface="Arial" panose="020B0604020202020204" pitchFamily="34" charset="0"/>
              </a:rPr>
              <a:t>PROPRIETARY AND CONFIDENTIAL</a:t>
            </a:r>
          </a:p>
        </p:txBody>
      </p:sp>
      <p:pic>
        <p:nvPicPr>
          <p:cNvPr id="33" name="Picture 32"/>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8172450" y="0"/>
            <a:ext cx="777240" cy="777240"/>
          </a:xfrm>
          <a:prstGeom prst="rect">
            <a:avLst/>
          </a:prstGeom>
        </p:spPr>
      </p:pic>
    </p:spTree>
  </p:cSld>
  <p:clrMap bg1="lt1" tx1="dk1" bg2="lt2" tx2="dk2" accent1="accent1" accent2="accent2" accent3="accent3" accent4="accent4" accent5="accent5" accent6="accent6" hlink="hlink" folHlink="folHlink"/>
  <p:sldLayoutIdLst>
    <p:sldLayoutId id="2147483673" r:id="rId1"/>
    <p:sldLayoutId id="2147483667" r:id="rId2"/>
    <p:sldLayoutId id="2147483679" r:id="rId3"/>
    <p:sldLayoutId id="2147483668" r:id="rId4"/>
    <p:sldLayoutId id="2147483678" r:id="rId5"/>
    <p:sldLayoutId id="2147483669" r:id="rId6"/>
    <p:sldLayoutId id="2147483670" r:id="rId7"/>
    <p:sldLayoutId id="2147483677" r:id="rId8"/>
    <p:sldLayoutId id="2147483671" r:id="rId9"/>
    <p:sldLayoutId id="2147483672" r:id="rId10"/>
    <p:sldLayoutId id="2147483674" r:id="rId11"/>
    <p:sldLayoutId id="2147483675" r:id="rId12"/>
    <p:sldLayoutId id="2147483676" r:id="rId13"/>
  </p:sldLayoutIdLst>
  <p:transition spd="med">
    <p:fade/>
  </p:transition>
  <p:hf hdr="0" ftr="0" dt="0"/>
  <p:txStyles>
    <p:titleStyle>
      <a:lvl1pPr algn="l" rtl="0" eaLnBrk="1" fontAlgn="base" hangingPunct="1">
        <a:lnSpc>
          <a:spcPct val="100000"/>
        </a:lnSpc>
        <a:spcBef>
          <a:spcPts val="600"/>
        </a:spcBef>
        <a:spcAft>
          <a:spcPct val="0"/>
        </a:spcAft>
        <a:defRPr sz="2000" b="0">
          <a:solidFill>
            <a:schemeClr val="accent1"/>
          </a:solidFill>
          <a:latin typeface="Arial" panose="020B0604020202020204" pitchFamily="34" charset="0"/>
          <a:ea typeface="+mj-ea"/>
          <a:cs typeface="Arial" panose="020B0604020202020204" pitchFamily="34" charset="0"/>
        </a:defRPr>
      </a:lvl1pPr>
      <a:lvl2pPr algn="l" rtl="0" eaLnBrk="1" fontAlgn="base" hangingPunct="1">
        <a:spcBef>
          <a:spcPct val="50000"/>
        </a:spcBef>
        <a:spcAft>
          <a:spcPct val="0"/>
        </a:spcAft>
        <a:defRPr sz="3000" b="1">
          <a:solidFill>
            <a:schemeClr val="tx2"/>
          </a:solidFill>
          <a:latin typeface="Trebuchet MS" pitchFamily="34" charset="0"/>
        </a:defRPr>
      </a:lvl2pPr>
      <a:lvl3pPr algn="l" rtl="0" eaLnBrk="1" fontAlgn="base" hangingPunct="1">
        <a:spcBef>
          <a:spcPct val="50000"/>
        </a:spcBef>
        <a:spcAft>
          <a:spcPct val="0"/>
        </a:spcAft>
        <a:defRPr sz="3000" b="1">
          <a:solidFill>
            <a:schemeClr val="tx2"/>
          </a:solidFill>
          <a:latin typeface="Trebuchet MS" pitchFamily="34" charset="0"/>
        </a:defRPr>
      </a:lvl3pPr>
      <a:lvl4pPr algn="l" rtl="0" eaLnBrk="1" fontAlgn="base" hangingPunct="1">
        <a:spcBef>
          <a:spcPct val="50000"/>
        </a:spcBef>
        <a:spcAft>
          <a:spcPct val="0"/>
        </a:spcAft>
        <a:defRPr sz="3000" b="1">
          <a:solidFill>
            <a:schemeClr val="tx2"/>
          </a:solidFill>
          <a:latin typeface="Trebuchet MS" pitchFamily="34" charset="0"/>
        </a:defRPr>
      </a:lvl4pPr>
      <a:lvl5pPr algn="l" rtl="0" eaLnBrk="1" fontAlgn="base" hangingPunct="1">
        <a:spcBef>
          <a:spcPct val="50000"/>
        </a:spcBef>
        <a:spcAft>
          <a:spcPct val="0"/>
        </a:spcAft>
        <a:defRPr sz="3000" b="1">
          <a:solidFill>
            <a:schemeClr val="tx2"/>
          </a:solidFill>
          <a:latin typeface="Trebuchet MS" pitchFamily="34" charset="0"/>
        </a:defRPr>
      </a:lvl5pPr>
      <a:lvl6pPr marL="457200" algn="l" rtl="0" eaLnBrk="1" fontAlgn="base" hangingPunct="1">
        <a:spcBef>
          <a:spcPct val="50000"/>
        </a:spcBef>
        <a:spcAft>
          <a:spcPct val="0"/>
        </a:spcAft>
        <a:defRPr sz="3000" b="1">
          <a:solidFill>
            <a:schemeClr val="tx2"/>
          </a:solidFill>
          <a:latin typeface="Trebuchet MS" pitchFamily="34" charset="0"/>
        </a:defRPr>
      </a:lvl6pPr>
      <a:lvl7pPr marL="914400" algn="l" rtl="0" eaLnBrk="1" fontAlgn="base" hangingPunct="1">
        <a:spcBef>
          <a:spcPct val="50000"/>
        </a:spcBef>
        <a:spcAft>
          <a:spcPct val="0"/>
        </a:spcAft>
        <a:defRPr sz="3000" b="1">
          <a:solidFill>
            <a:schemeClr val="tx2"/>
          </a:solidFill>
          <a:latin typeface="Trebuchet MS" pitchFamily="34" charset="0"/>
        </a:defRPr>
      </a:lvl7pPr>
      <a:lvl8pPr marL="1371600" algn="l" rtl="0" eaLnBrk="1" fontAlgn="base" hangingPunct="1">
        <a:spcBef>
          <a:spcPct val="50000"/>
        </a:spcBef>
        <a:spcAft>
          <a:spcPct val="0"/>
        </a:spcAft>
        <a:defRPr sz="3000" b="1">
          <a:solidFill>
            <a:schemeClr val="tx2"/>
          </a:solidFill>
          <a:latin typeface="Trebuchet MS" pitchFamily="34" charset="0"/>
        </a:defRPr>
      </a:lvl8pPr>
      <a:lvl9pPr marL="1828800" algn="l" rtl="0" eaLnBrk="1" fontAlgn="base" hangingPunct="1">
        <a:spcBef>
          <a:spcPct val="50000"/>
        </a:spcBef>
        <a:spcAft>
          <a:spcPct val="0"/>
        </a:spcAft>
        <a:defRPr sz="3000" b="1">
          <a:solidFill>
            <a:schemeClr val="tx2"/>
          </a:solidFill>
          <a:latin typeface="Trebuchet MS" pitchFamily="34" charset="0"/>
        </a:defRPr>
      </a:lvl9pPr>
    </p:titleStyle>
    <p:bodyStyle>
      <a:lvl1pPr marL="228600" indent="-228600" algn="l" rtl="0" eaLnBrk="1" fontAlgn="base" hangingPunct="1">
        <a:lnSpc>
          <a:spcPts val="2000"/>
        </a:lnSpc>
        <a:spcBef>
          <a:spcPts val="2000"/>
        </a:spcBef>
        <a:spcAft>
          <a:spcPct val="0"/>
        </a:spcAft>
        <a:buClr>
          <a:schemeClr val="accent1"/>
        </a:buClr>
        <a:buSzPct val="100000"/>
        <a:buFont typeface="Wingdings 2" panose="05020102010507070707" pitchFamily="18" charset="2"/>
        <a:buChar char="¡"/>
        <a:defRPr sz="2000">
          <a:solidFill>
            <a:schemeClr val="tx1"/>
          </a:solidFill>
          <a:latin typeface="Arial" panose="020B0604020202020204" pitchFamily="34" charset="0"/>
          <a:ea typeface="+mn-ea"/>
          <a:cs typeface="Arial" panose="020B0604020202020204" pitchFamily="34" charset="0"/>
        </a:defRPr>
      </a:lvl1pPr>
      <a:lvl2pPr marL="457200" indent="-223838" algn="l" rtl="0" eaLnBrk="1" fontAlgn="base" hangingPunct="1">
        <a:lnSpc>
          <a:spcPts val="1600"/>
        </a:lnSpc>
        <a:spcBef>
          <a:spcPts val="1600"/>
        </a:spcBef>
        <a:spcAft>
          <a:spcPct val="0"/>
        </a:spcAft>
        <a:buClr>
          <a:schemeClr val="accent1"/>
        </a:buClr>
        <a:buSzPct val="85000"/>
        <a:buFont typeface="Wingdings 2" panose="05020102010507070707" pitchFamily="18" charset="2"/>
        <a:buChar char="¡"/>
        <a:defRPr sz="1600">
          <a:solidFill>
            <a:schemeClr val="tx1"/>
          </a:solidFill>
          <a:latin typeface="Arial" panose="020B0604020202020204" pitchFamily="34" charset="0"/>
          <a:cs typeface="Arial" panose="020B0604020202020204" pitchFamily="34" charset="0"/>
        </a:defRPr>
      </a:lvl2pPr>
      <a:lvl3pPr marL="685800" indent="-228600" algn="l" rtl="0" eaLnBrk="1" fontAlgn="base" hangingPunct="1">
        <a:lnSpc>
          <a:spcPts val="1600"/>
        </a:lnSpc>
        <a:spcBef>
          <a:spcPts val="1600"/>
        </a:spcBef>
        <a:spcAft>
          <a:spcPct val="0"/>
        </a:spcAft>
        <a:buClr>
          <a:schemeClr val="accent1"/>
        </a:buClr>
        <a:buSzPct val="90000"/>
        <a:buFont typeface="Arial" panose="020B0604020202020204" pitchFamily="34" charset="0"/>
        <a:buChar char="•"/>
        <a:defRPr sz="1600">
          <a:solidFill>
            <a:schemeClr val="tx1"/>
          </a:solidFill>
          <a:latin typeface="Arial" pitchFamily="34" charset="0"/>
          <a:cs typeface="Arial" panose="020B0604020202020204" pitchFamily="34" charset="0"/>
        </a:defRPr>
      </a:lvl3pPr>
      <a:lvl4pPr marL="914400" indent="-228600" algn="l" rtl="0" eaLnBrk="1" fontAlgn="base" hangingPunct="1">
        <a:lnSpc>
          <a:spcPts val="1400"/>
        </a:lnSpc>
        <a:spcBef>
          <a:spcPts val="1400"/>
        </a:spcBef>
        <a:spcAft>
          <a:spcPct val="0"/>
        </a:spcAft>
        <a:buClr>
          <a:schemeClr val="accent1"/>
        </a:buClr>
        <a:buSzPct val="90000"/>
        <a:buFont typeface="Arial" pitchFamily="34" charset="0"/>
        <a:buChar char="-"/>
        <a:defRPr sz="1400">
          <a:solidFill>
            <a:schemeClr val="tx1"/>
          </a:solidFill>
          <a:latin typeface="Arial" pitchFamily="34" charset="0"/>
        </a:defRPr>
      </a:lvl4pPr>
      <a:lvl5pPr marL="2065338" indent="-228600" algn="l" rtl="0" eaLnBrk="1" fontAlgn="base" hangingPunct="1">
        <a:lnSpc>
          <a:spcPct val="90000"/>
        </a:lnSpc>
        <a:spcBef>
          <a:spcPct val="50000"/>
        </a:spcBef>
        <a:spcAft>
          <a:spcPct val="0"/>
        </a:spcAft>
        <a:buSzPct val="120000"/>
        <a:buChar char="•"/>
        <a:defRPr>
          <a:solidFill>
            <a:srgbClr val="000066"/>
          </a:solidFill>
          <a:latin typeface="Arial" pitchFamily="34" charset="0"/>
        </a:defRPr>
      </a:lvl5pPr>
      <a:lvl6pPr marL="2522538" indent="-228600" algn="l" rtl="0" eaLnBrk="1" fontAlgn="base" hangingPunct="1">
        <a:lnSpc>
          <a:spcPct val="90000"/>
        </a:lnSpc>
        <a:spcBef>
          <a:spcPct val="50000"/>
        </a:spcBef>
        <a:spcAft>
          <a:spcPct val="0"/>
        </a:spcAft>
        <a:buSzPct val="120000"/>
        <a:buChar char="•"/>
        <a:defRPr>
          <a:solidFill>
            <a:srgbClr val="000066"/>
          </a:solidFill>
          <a:latin typeface="Arial" pitchFamily="34" charset="0"/>
        </a:defRPr>
      </a:lvl6pPr>
      <a:lvl7pPr marL="2979738" indent="-228600" algn="l" rtl="0" eaLnBrk="1" fontAlgn="base" hangingPunct="1">
        <a:lnSpc>
          <a:spcPct val="90000"/>
        </a:lnSpc>
        <a:spcBef>
          <a:spcPct val="50000"/>
        </a:spcBef>
        <a:spcAft>
          <a:spcPct val="0"/>
        </a:spcAft>
        <a:buSzPct val="120000"/>
        <a:buChar char="•"/>
        <a:defRPr>
          <a:solidFill>
            <a:srgbClr val="000066"/>
          </a:solidFill>
          <a:latin typeface="Arial" pitchFamily="34" charset="0"/>
        </a:defRPr>
      </a:lvl7pPr>
      <a:lvl8pPr marL="3436938" indent="-228600" algn="l" rtl="0" eaLnBrk="1" fontAlgn="base" hangingPunct="1">
        <a:lnSpc>
          <a:spcPct val="90000"/>
        </a:lnSpc>
        <a:spcBef>
          <a:spcPct val="50000"/>
        </a:spcBef>
        <a:spcAft>
          <a:spcPct val="0"/>
        </a:spcAft>
        <a:buSzPct val="120000"/>
        <a:buChar char="•"/>
        <a:defRPr>
          <a:solidFill>
            <a:srgbClr val="000066"/>
          </a:solidFill>
          <a:latin typeface="Arial" pitchFamily="34" charset="0"/>
        </a:defRPr>
      </a:lvl8pPr>
      <a:lvl9pPr marL="3894138" indent="-228600" algn="l" rtl="0" eaLnBrk="1" fontAlgn="base" hangingPunct="1">
        <a:lnSpc>
          <a:spcPct val="90000"/>
        </a:lnSpc>
        <a:spcBef>
          <a:spcPct val="50000"/>
        </a:spcBef>
        <a:spcAft>
          <a:spcPct val="0"/>
        </a:spcAft>
        <a:buSzPct val="120000"/>
        <a:buChar char="•"/>
        <a:defRPr>
          <a:solidFill>
            <a:srgbClr val="000066"/>
          </a:solidFill>
          <a:latin typeface="Arial"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CB68E-4A98-4316-99DD-9340882A4425}"/>
              </a:ext>
            </a:extLst>
          </p:cNvPr>
          <p:cNvSpPr>
            <a:spLocks noGrp="1"/>
          </p:cNvSpPr>
          <p:nvPr>
            <p:ph type="ctrTitle"/>
          </p:nvPr>
        </p:nvSpPr>
        <p:spPr>
          <a:solidFill>
            <a:schemeClr val="accent1"/>
          </a:solidFill>
          <a:ln>
            <a:noFill/>
          </a:ln>
        </p:spPr>
        <p:style>
          <a:lnRef idx="0">
            <a:scrgbClr r="0" g="0" b="0"/>
          </a:lnRef>
          <a:fillRef idx="0">
            <a:scrgbClr r="0" g="0" b="0"/>
          </a:fillRef>
          <a:effectRef idx="0">
            <a:scrgbClr r="0" g="0" b="0"/>
          </a:effectRef>
          <a:fontRef idx="minor">
            <a:schemeClr val="lt1"/>
          </a:fontRef>
        </p:style>
        <p:txBody>
          <a:bodyPr/>
          <a:lstStyle/>
          <a:p>
            <a:r>
              <a:rPr lang="en-US" altLang="zh-CN" dirty="0"/>
              <a:t>DPDK Key Technology</a:t>
            </a:r>
            <a:endParaRPr lang="en-US" dirty="0"/>
          </a:p>
        </p:txBody>
      </p:sp>
      <p:sp>
        <p:nvSpPr>
          <p:cNvPr id="3" name="Text Placeholder 2">
            <a:extLst>
              <a:ext uri="{FF2B5EF4-FFF2-40B4-BE49-F238E27FC236}">
                <a16:creationId xmlns:a16="http://schemas.microsoft.com/office/drawing/2014/main" id="{F044C222-3C95-448D-9728-FA7CE952FD06}"/>
              </a:ext>
            </a:extLst>
          </p:cNvPr>
          <p:cNvSpPr>
            <a:spLocks noGrp="1"/>
          </p:cNvSpPr>
          <p:nvPr>
            <p:ph type="body" sz="quarter" idx="10"/>
          </p:nvPr>
        </p:nvSpPr>
        <p:spPr/>
        <p:txBody>
          <a:bodyPr/>
          <a:lstStyle/>
          <a:p>
            <a:r>
              <a:rPr lang="en-US" dirty="0"/>
              <a:t>Hu Yang</a:t>
            </a:r>
          </a:p>
        </p:txBody>
      </p:sp>
      <p:sp>
        <p:nvSpPr>
          <p:cNvPr id="5" name="Rectangle 4">
            <a:extLst>
              <a:ext uri="{FF2B5EF4-FFF2-40B4-BE49-F238E27FC236}">
                <a16:creationId xmlns:a16="http://schemas.microsoft.com/office/drawing/2014/main" id="{83FA0B1B-81E8-496C-A7DF-BDD80BCAD9E8}"/>
              </a:ext>
            </a:extLst>
          </p:cNvPr>
          <p:cNvSpPr/>
          <p:nvPr/>
        </p:nvSpPr>
        <p:spPr>
          <a:xfrm>
            <a:off x="1432285" y="1494532"/>
            <a:ext cx="5832390" cy="1077218"/>
          </a:xfrm>
          <a:prstGeom prst="rect">
            <a:avLst/>
          </a:prstGeom>
          <a:noFill/>
        </p:spPr>
        <p:txBody>
          <a:bodyPr wrap="square" lIns="91440" tIns="45720" rIns="91440" bIns="45720">
            <a:spAutoFit/>
          </a:bodyPr>
          <a:lstStyle/>
          <a:p>
            <a:pPr algn="ctr"/>
            <a:r>
              <a:rPr lang="en-US" altLang="zh-CN" sz="3200" dirty="0">
                <a:ln w="0"/>
                <a:solidFill>
                  <a:schemeClr val="bg1"/>
                </a:solidFill>
                <a:effectLst>
                  <a:reflection blurRad="6350" stA="53000" endA="300" endPos="35500" dir="5400000" sy="-90000" algn="bl" rotWithShape="0"/>
                </a:effectLst>
              </a:rPr>
              <a:t>Virtualization and SDN Technology Training Season</a:t>
            </a:r>
            <a:endParaRPr lang="zh-CN" altLang="en-US" sz="3200" dirty="0">
              <a:ln w="0"/>
              <a:solidFill>
                <a:schemeClr val="bg1"/>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3899710813"/>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3623A0-2810-4A72-BA34-51AC750D8496}"/>
              </a:ext>
            </a:extLst>
          </p:cNvPr>
          <p:cNvSpPr>
            <a:spLocks noGrp="1"/>
          </p:cNvSpPr>
          <p:nvPr>
            <p:ph type="body" sz="quarter" idx="10"/>
          </p:nvPr>
        </p:nvSpPr>
        <p:spPr>
          <a:xfrm>
            <a:off x="0" y="413901"/>
            <a:ext cx="8092440" cy="369332"/>
          </a:xfrm>
        </p:spPr>
        <p:txBody>
          <a:bodyPr/>
          <a:lstStyle/>
          <a:p>
            <a:r>
              <a:rPr lang="en-US" altLang="zh-CN" dirty="0"/>
              <a:t>SR-IOV</a:t>
            </a:r>
            <a:r>
              <a:rPr lang="zh-CN" altLang="en-US" dirty="0"/>
              <a:t>收发包处理流程</a:t>
            </a:r>
            <a:endParaRPr lang="en-US" dirty="0"/>
          </a:p>
        </p:txBody>
      </p:sp>
      <p:sp>
        <p:nvSpPr>
          <p:cNvPr id="2" name="Rectangle 1">
            <a:extLst>
              <a:ext uri="{FF2B5EF4-FFF2-40B4-BE49-F238E27FC236}">
                <a16:creationId xmlns:a16="http://schemas.microsoft.com/office/drawing/2014/main" id="{4B124522-14EF-4EE1-B4C0-AE10A9A48BB7}"/>
              </a:ext>
            </a:extLst>
          </p:cNvPr>
          <p:cNvSpPr/>
          <p:nvPr/>
        </p:nvSpPr>
        <p:spPr>
          <a:xfrm>
            <a:off x="333153" y="804499"/>
            <a:ext cx="7386084" cy="3970318"/>
          </a:xfrm>
          <a:prstGeom prst="rect">
            <a:avLst/>
          </a:prstGeom>
        </p:spPr>
        <p:txBody>
          <a:bodyPr wrap="square">
            <a:spAutoFit/>
          </a:bodyPr>
          <a:lstStyle/>
          <a:p>
            <a:pPr algn="l"/>
            <a:r>
              <a:rPr lang="zh-CN" altLang="en-US" b="0" dirty="0"/>
              <a:t>    从逻辑上可以认为，开启</a:t>
            </a:r>
            <a:r>
              <a:rPr lang="en-US" altLang="zh-CN" b="0" dirty="0"/>
              <a:t>SR-IOV</a:t>
            </a:r>
            <a:r>
              <a:rPr lang="zh-CN" altLang="en-US" b="0" dirty="0"/>
              <a:t>后的物理网卡内置了一个定制的</a:t>
            </a:r>
            <a:r>
              <a:rPr lang="en-US" altLang="zh-CN" b="0" dirty="0"/>
              <a:t>Switch</a:t>
            </a:r>
            <a:r>
              <a:rPr lang="zh-CN" altLang="en-US" b="0" dirty="0"/>
              <a:t>将所有的</a:t>
            </a:r>
            <a:r>
              <a:rPr lang="en-US" altLang="zh-CN" b="0" dirty="0"/>
              <a:t>PF</a:t>
            </a:r>
            <a:r>
              <a:rPr lang="zh-CN" altLang="en-US" b="0" dirty="0"/>
              <a:t>和</a:t>
            </a:r>
            <a:r>
              <a:rPr lang="en-US" altLang="zh-CN" b="0" dirty="0"/>
              <a:t>VF</a:t>
            </a:r>
            <a:r>
              <a:rPr lang="zh-CN" altLang="en-US" b="0" dirty="0"/>
              <a:t>口连接起来，通过</a:t>
            </a:r>
            <a:r>
              <a:rPr lang="en-US" altLang="zh-CN" b="0" dirty="0"/>
              <a:t>VF</a:t>
            </a:r>
            <a:r>
              <a:rPr lang="zh-CN" altLang="en-US" b="0" dirty="0"/>
              <a:t>和</a:t>
            </a:r>
            <a:r>
              <a:rPr lang="en-US" altLang="zh-CN" b="0" dirty="0"/>
              <a:t>PF</a:t>
            </a:r>
            <a:r>
              <a:rPr lang="zh-CN" altLang="en-US" b="0" dirty="0"/>
              <a:t>的</a:t>
            </a:r>
            <a:r>
              <a:rPr lang="en-US" altLang="zh-CN" b="0" dirty="0"/>
              <a:t>mac</a:t>
            </a:r>
            <a:r>
              <a:rPr lang="zh-CN" altLang="en-US" b="0" dirty="0"/>
              <a:t>地址以及</a:t>
            </a:r>
            <a:r>
              <a:rPr lang="en-US" altLang="zh-CN" b="0" dirty="0" err="1"/>
              <a:t>vlanid</a:t>
            </a:r>
            <a:r>
              <a:rPr lang="zh-CN" altLang="en-US" b="0" dirty="0"/>
              <a:t>来进行数据包分发。</a:t>
            </a:r>
            <a:endParaRPr lang="en-US" altLang="zh-CN" b="0" dirty="0"/>
          </a:p>
          <a:p>
            <a:pPr algn="l"/>
            <a:endParaRPr lang="zh-CN" altLang="en-US" b="0" dirty="0"/>
          </a:p>
          <a:p>
            <a:pPr algn="l"/>
            <a:r>
              <a:rPr lang="zh-CN" altLang="en-US" dirty="0"/>
              <a:t>上行：</a:t>
            </a:r>
            <a:endParaRPr lang="en-US" altLang="zh-CN" dirty="0"/>
          </a:p>
          <a:p>
            <a:pPr marL="285750" indent="-285750" algn="l">
              <a:buFont typeface="Arial" panose="020B0604020202020204" pitchFamily="34" charset="0"/>
              <a:buChar char="•"/>
            </a:pPr>
            <a:r>
              <a:rPr lang="zh-CN" altLang="en-US" b="0" dirty="0"/>
              <a:t>如果数据包的目的</a:t>
            </a:r>
            <a:r>
              <a:rPr lang="en-US" altLang="zh-CN" b="0" dirty="0"/>
              <a:t>mac</a:t>
            </a:r>
            <a:r>
              <a:rPr lang="zh-CN" altLang="en-US" b="0" dirty="0"/>
              <a:t>地址和</a:t>
            </a:r>
            <a:r>
              <a:rPr lang="en-US" altLang="zh-CN" b="0" dirty="0" err="1"/>
              <a:t>vlanid</a:t>
            </a:r>
            <a:r>
              <a:rPr lang="zh-CN" altLang="en-US" b="0" dirty="0"/>
              <a:t>都匹配某一个</a:t>
            </a:r>
            <a:r>
              <a:rPr lang="en-US" altLang="zh-CN" b="0" dirty="0"/>
              <a:t>VF</a:t>
            </a:r>
            <a:r>
              <a:rPr lang="zh-CN" altLang="en-US" b="0" dirty="0"/>
              <a:t>，那么数据包会分发到该</a:t>
            </a:r>
            <a:r>
              <a:rPr lang="en-US" altLang="zh-CN" b="0" dirty="0"/>
              <a:t>VF</a:t>
            </a:r>
            <a:r>
              <a:rPr lang="zh-CN" altLang="en-US" b="0" dirty="0"/>
              <a:t>，否则数据包会进入</a:t>
            </a:r>
            <a:r>
              <a:rPr lang="en-US" altLang="zh-CN" b="0" dirty="0"/>
              <a:t>PF</a:t>
            </a:r>
            <a:r>
              <a:rPr lang="zh-CN" altLang="en-US" b="0" dirty="0"/>
              <a:t>；</a:t>
            </a:r>
            <a:endParaRPr lang="en-US" altLang="zh-CN" b="0" dirty="0"/>
          </a:p>
          <a:p>
            <a:pPr marL="285750" indent="-285750" algn="l">
              <a:buFont typeface="Arial" panose="020B0604020202020204" pitchFamily="34" charset="0"/>
              <a:buChar char="•"/>
            </a:pPr>
            <a:r>
              <a:rPr lang="zh-CN" altLang="en-US" b="0" dirty="0"/>
              <a:t>如果数据包的目的</a:t>
            </a:r>
            <a:r>
              <a:rPr lang="en-US" altLang="zh-CN" b="0" dirty="0"/>
              <a:t>mac</a:t>
            </a:r>
            <a:r>
              <a:rPr lang="zh-CN" altLang="en-US" b="0" dirty="0"/>
              <a:t>地址是广播地址，那么数据包会在同一个</a:t>
            </a:r>
            <a:r>
              <a:rPr lang="en-US" altLang="zh-CN" b="0" dirty="0" err="1"/>
              <a:t>vlan</a:t>
            </a:r>
            <a:r>
              <a:rPr lang="zh-CN" altLang="en-US" b="0" dirty="0"/>
              <a:t>内广播。</a:t>
            </a:r>
            <a:endParaRPr lang="en-US" altLang="zh-CN" b="0" dirty="0"/>
          </a:p>
          <a:p>
            <a:pPr marL="285750" indent="-285750" algn="l">
              <a:buFont typeface="Arial" panose="020B0604020202020204" pitchFamily="34" charset="0"/>
              <a:buChar char="•"/>
            </a:pPr>
            <a:endParaRPr lang="zh-CN" altLang="en-US" b="0" dirty="0"/>
          </a:p>
          <a:p>
            <a:pPr algn="l"/>
            <a:r>
              <a:rPr lang="zh-CN" altLang="en-US" dirty="0"/>
              <a:t>下行：</a:t>
            </a:r>
            <a:endParaRPr lang="en-US" altLang="zh-CN" dirty="0"/>
          </a:p>
          <a:p>
            <a:pPr marL="285750" indent="-285750" algn="l">
              <a:buFont typeface="Arial" panose="020B0604020202020204" pitchFamily="34" charset="0"/>
              <a:buChar char="•"/>
            </a:pPr>
            <a:r>
              <a:rPr lang="zh-CN" altLang="en-US" b="0" dirty="0"/>
              <a:t>如果数据包的</a:t>
            </a:r>
            <a:r>
              <a:rPr lang="en-US" altLang="zh-CN" b="0" dirty="0"/>
              <a:t>mac</a:t>
            </a:r>
            <a:r>
              <a:rPr lang="zh-CN" altLang="en-US" b="0" dirty="0"/>
              <a:t>地址不匹配同一</a:t>
            </a:r>
            <a:r>
              <a:rPr lang="en-US" altLang="zh-CN" b="0" dirty="0" err="1"/>
              <a:t>vlan</a:t>
            </a:r>
            <a:r>
              <a:rPr lang="zh-CN" altLang="en-US" b="0" dirty="0"/>
              <a:t>内的任何端口（</a:t>
            </a:r>
            <a:r>
              <a:rPr lang="en-US" altLang="zh-CN" b="0" dirty="0"/>
              <a:t>VF</a:t>
            </a:r>
            <a:r>
              <a:rPr lang="zh-CN" altLang="en-US" b="0" dirty="0"/>
              <a:t>或</a:t>
            </a:r>
            <a:r>
              <a:rPr lang="en-US" altLang="zh-CN" b="0" dirty="0"/>
              <a:t>PF</a:t>
            </a:r>
            <a:r>
              <a:rPr lang="zh-CN" altLang="en-US" b="0" dirty="0"/>
              <a:t>），那么数据包会向网卡外部转发，否则会直接转发给对应的端口；</a:t>
            </a:r>
            <a:endParaRPr lang="en-US" altLang="zh-CN" b="0" dirty="0"/>
          </a:p>
          <a:p>
            <a:pPr marL="285750" indent="-285750" algn="l">
              <a:buFont typeface="Arial" panose="020B0604020202020204" pitchFamily="34" charset="0"/>
              <a:buChar char="•"/>
            </a:pPr>
            <a:r>
              <a:rPr lang="zh-CN" altLang="en-US" b="0" dirty="0"/>
              <a:t>如果数据包的</a:t>
            </a:r>
            <a:r>
              <a:rPr lang="en-US" altLang="zh-CN" b="0" dirty="0"/>
              <a:t>mac</a:t>
            </a:r>
            <a:r>
              <a:rPr lang="zh-CN" altLang="en-US" b="0" dirty="0"/>
              <a:t>地址为广播地址，那么数据包会在同一个</a:t>
            </a:r>
            <a:r>
              <a:rPr lang="en-US" altLang="zh-CN" b="0" dirty="0" err="1"/>
              <a:t>vlan</a:t>
            </a:r>
            <a:r>
              <a:rPr lang="zh-CN" altLang="en-US" b="0" dirty="0"/>
              <a:t>内以及向网卡外部广播。</a:t>
            </a:r>
            <a:endParaRPr lang="en-US" altLang="zh-CN" b="0" dirty="0"/>
          </a:p>
          <a:p>
            <a:pPr marL="285750" indent="-285750" algn="l">
              <a:buFont typeface="Arial" panose="020B0604020202020204" pitchFamily="34" charset="0"/>
              <a:buChar char="•"/>
            </a:pPr>
            <a:r>
              <a:rPr lang="zh-CN" altLang="en-US" b="0" dirty="0"/>
              <a:t>设置了</a:t>
            </a:r>
            <a:r>
              <a:rPr lang="en-US" altLang="zh-CN" b="0" dirty="0" err="1"/>
              <a:t>vlan</a:t>
            </a:r>
            <a:r>
              <a:rPr lang="zh-CN" altLang="en-US" b="0" dirty="0"/>
              <a:t>的</a:t>
            </a:r>
            <a:r>
              <a:rPr lang="en-US" altLang="zh-CN" b="0" dirty="0"/>
              <a:t>VF</a:t>
            </a:r>
            <a:r>
              <a:rPr lang="zh-CN" altLang="en-US" b="0" dirty="0"/>
              <a:t>，发出数据包时，会自动给数据包加上</a:t>
            </a:r>
            <a:r>
              <a:rPr lang="en-US" altLang="zh-CN" b="0" dirty="0" err="1"/>
              <a:t>vlan</a:t>
            </a:r>
            <a:r>
              <a:rPr lang="zh-CN" altLang="en-US" b="0" dirty="0"/>
              <a:t>，在接收到数据包时，可以设置是否由硬件剥离</a:t>
            </a:r>
            <a:r>
              <a:rPr lang="en-US" altLang="zh-CN" b="0" dirty="0" err="1"/>
              <a:t>vlan</a:t>
            </a:r>
            <a:r>
              <a:rPr lang="zh-CN" altLang="en-US" b="0" dirty="0"/>
              <a:t>头部。</a:t>
            </a:r>
            <a:endParaRPr lang="en-US" altLang="zh-CN" b="0" dirty="0"/>
          </a:p>
          <a:p>
            <a:pPr marL="285750" indent="-285750" algn="l">
              <a:buFont typeface="Arial" panose="020B0604020202020204" pitchFamily="34" charset="0"/>
              <a:buChar char="•"/>
            </a:pPr>
            <a:endParaRPr lang="en-US" altLang="zh-CN" b="0" dirty="0"/>
          </a:p>
          <a:p>
            <a:pPr algn="l"/>
            <a:r>
              <a:rPr lang="zh-CN" altLang="en-US" b="0" dirty="0">
                <a:solidFill>
                  <a:srgbClr val="FF0000"/>
                </a:solidFill>
              </a:rPr>
              <a:t>注：所有未设置</a:t>
            </a:r>
            <a:r>
              <a:rPr lang="en-US" altLang="zh-CN" b="0" dirty="0" err="1">
                <a:solidFill>
                  <a:srgbClr val="FF0000"/>
                </a:solidFill>
              </a:rPr>
              <a:t>vlanid</a:t>
            </a:r>
            <a:r>
              <a:rPr lang="zh-CN" altLang="en-US" b="0" dirty="0">
                <a:solidFill>
                  <a:srgbClr val="FF0000"/>
                </a:solidFill>
              </a:rPr>
              <a:t>的</a:t>
            </a:r>
            <a:r>
              <a:rPr lang="en-US" altLang="zh-CN" b="0" dirty="0">
                <a:solidFill>
                  <a:srgbClr val="FF0000"/>
                </a:solidFill>
              </a:rPr>
              <a:t>VF</a:t>
            </a:r>
            <a:r>
              <a:rPr lang="zh-CN" altLang="en-US" b="0" dirty="0">
                <a:solidFill>
                  <a:srgbClr val="FF0000"/>
                </a:solidFill>
              </a:rPr>
              <a:t>和</a:t>
            </a:r>
            <a:r>
              <a:rPr lang="en-US" altLang="zh-CN" b="0" dirty="0">
                <a:solidFill>
                  <a:srgbClr val="FF0000"/>
                </a:solidFill>
              </a:rPr>
              <a:t>PF</a:t>
            </a:r>
            <a:r>
              <a:rPr lang="zh-CN" altLang="en-US" b="0" dirty="0">
                <a:solidFill>
                  <a:srgbClr val="FF0000"/>
                </a:solidFill>
              </a:rPr>
              <a:t>，可以认为是在同一个“</a:t>
            </a:r>
            <a:r>
              <a:rPr lang="en-US" altLang="zh-CN" b="0" dirty="0" err="1">
                <a:solidFill>
                  <a:srgbClr val="FF0000"/>
                </a:solidFill>
              </a:rPr>
              <a:t>vlan</a:t>
            </a:r>
            <a:r>
              <a:rPr lang="en-US" altLang="zh-CN" b="0" dirty="0">
                <a:solidFill>
                  <a:srgbClr val="FF0000"/>
                </a:solidFill>
              </a:rPr>
              <a:t>”</a:t>
            </a:r>
            <a:r>
              <a:rPr lang="zh-CN" altLang="en-US" b="0" dirty="0">
                <a:solidFill>
                  <a:srgbClr val="FF0000"/>
                </a:solidFill>
              </a:rPr>
              <a:t>中，不带</a:t>
            </a:r>
            <a:r>
              <a:rPr lang="en-US" altLang="zh-CN" b="0" dirty="0" err="1">
                <a:solidFill>
                  <a:srgbClr val="FF0000"/>
                </a:solidFill>
              </a:rPr>
              <a:t>vlan</a:t>
            </a:r>
            <a:r>
              <a:rPr lang="zh-CN" altLang="en-US" b="0" dirty="0">
                <a:solidFill>
                  <a:srgbClr val="FF0000"/>
                </a:solidFill>
              </a:rPr>
              <a:t>的数据包在该“</a:t>
            </a:r>
            <a:r>
              <a:rPr lang="en-US" altLang="zh-CN" b="0" dirty="0" err="1">
                <a:solidFill>
                  <a:srgbClr val="FF0000"/>
                </a:solidFill>
              </a:rPr>
              <a:t>vlan</a:t>
            </a:r>
            <a:r>
              <a:rPr lang="en-US" altLang="zh-CN" b="0" dirty="0">
                <a:solidFill>
                  <a:srgbClr val="FF0000"/>
                </a:solidFill>
              </a:rPr>
              <a:t>”</a:t>
            </a:r>
            <a:r>
              <a:rPr lang="zh-CN" altLang="en-US" b="0" dirty="0">
                <a:solidFill>
                  <a:srgbClr val="FF0000"/>
                </a:solidFill>
              </a:rPr>
              <a:t>中按照上述规则进行处理</a:t>
            </a:r>
          </a:p>
          <a:p>
            <a:pPr marL="285750" indent="-285750" algn="l">
              <a:buFont typeface="Arial" panose="020B0604020202020204" pitchFamily="34" charset="0"/>
              <a:buChar char="•"/>
            </a:pPr>
            <a:endParaRPr lang="zh-CN" altLang="en-US" b="0" dirty="0"/>
          </a:p>
        </p:txBody>
      </p:sp>
    </p:spTree>
    <p:extLst>
      <p:ext uri="{BB962C8B-B14F-4D97-AF65-F5344CB8AC3E}">
        <p14:creationId xmlns:p14="http://schemas.microsoft.com/office/powerpoint/2010/main" val="3910923117"/>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51D401-A232-42A3-96F8-646572E06FA0}"/>
              </a:ext>
            </a:extLst>
          </p:cNvPr>
          <p:cNvSpPr>
            <a:spLocks noGrp="1"/>
          </p:cNvSpPr>
          <p:nvPr>
            <p:ph type="title"/>
          </p:nvPr>
        </p:nvSpPr>
        <p:spPr>
          <a:xfrm>
            <a:off x="0" y="233589"/>
            <a:ext cx="8092440" cy="307777"/>
          </a:xfrm>
        </p:spPr>
        <p:txBody>
          <a:bodyPr/>
          <a:lstStyle/>
          <a:p>
            <a:r>
              <a:rPr lang="en-US" altLang="zh-CN" dirty="0"/>
              <a:t>DPDK Key Technologies</a:t>
            </a:r>
            <a:endParaRPr lang="en-US" dirty="0"/>
          </a:p>
        </p:txBody>
      </p:sp>
      <p:sp>
        <p:nvSpPr>
          <p:cNvPr id="3" name="Text Placeholder 2">
            <a:extLst>
              <a:ext uri="{FF2B5EF4-FFF2-40B4-BE49-F238E27FC236}">
                <a16:creationId xmlns:a16="http://schemas.microsoft.com/office/drawing/2014/main" id="{C11A9F41-F11A-4102-A583-5104714AA292}"/>
              </a:ext>
            </a:extLst>
          </p:cNvPr>
          <p:cNvSpPr>
            <a:spLocks noGrp="1"/>
          </p:cNvSpPr>
          <p:nvPr>
            <p:ph type="body" sz="quarter" idx="10"/>
          </p:nvPr>
        </p:nvSpPr>
        <p:spPr/>
        <p:txBody>
          <a:bodyPr/>
          <a:lstStyle/>
          <a:p>
            <a:r>
              <a:rPr lang="en-US" altLang="zh-CN" dirty="0" err="1"/>
              <a:t>hugepage</a:t>
            </a:r>
            <a:endParaRPr lang="en-US" dirty="0"/>
          </a:p>
        </p:txBody>
      </p:sp>
      <p:sp>
        <p:nvSpPr>
          <p:cNvPr id="4" name="Text Placeholder 3">
            <a:extLst>
              <a:ext uri="{FF2B5EF4-FFF2-40B4-BE49-F238E27FC236}">
                <a16:creationId xmlns:a16="http://schemas.microsoft.com/office/drawing/2014/main" id="{CC61A321-1F97-4AB1-AEF5-806B1D2DB812}"/>
              </a:ext>
            </a:extLst>
          </p:cNvPr>
          <p:cNvSpPr>
            <a:spLocks noGrp="1"/>
          </p:cNvSpPr>
          <p:nvPr>
            <p:ph type="body" sz="quarter" idx="11"/>
          </p:nvPr>
        </p:nvSpPr>
        <p:spPr>
          <a:xfrm>
            <a:off x="0" y="960119"/>
            <a:ext cx="8887968" cy="2970044"/>
          </a:xfrm>
        </p:spPr>
        <p:txBody>
          <a:bodyPr/>
          <a:lstStyle/>
          <a:p>
            <a:pPr marL="0" indent="0">
              <a:buNone/>
            </a:pPr>
            <a:r>
              <a:rPr lang="en-US" dirty="0"/>
              <a:t>   </a:t>
            </a:r>
          </a:p>
          <a:p>
            <a:pPr marL="0" indent="0">
              <a:buNone/>
            </a:pPr>
            <a:r>
              <a:rPr lang="en-US" dirty="0"/>
              <a:t>    </a:t>
            </a:r>
            <a:r>
              <a:rPr lang="en-US" dirty="0" err="1"/>
              <a:t>HugePages</a:t>
            </a:r>
            <a:r>
              <a:rPr lang="zh-CN" altLang="en-US" dirty="0"/>
              <a:t>是通过使用大页内存来取代传统的</a:t>
            </a:r>
            <a:r>
              <a:rPr lang="en-US" dirty="0"/>
              <a:t>4kb</a:t>
            </a:r>
            <a:r>
              <a:rPr lang="zh-CN" altLang="en-US" dirty="0"/>
              <a:t>内存页面，使得管理虚拟地址数变少，加快了从虚拟地址到物理地址的映射以及通过摒弃内存页面的换入换出以提高内存的整体性能。</a:t>
            </a:r>
            <a:endParaRPr lang="en-US" altLang="zh-CN" dirty="0"/>
          </a:p>
          <a:p>
            <a:r>
              <a:rPr lang="zh-CN" altLang="en-US" dirty="0"/>
              <a:t>不用交换内存空间；</a:t>
            </a:r>
            <a:endParaRPr lang="en-US" altLang="zh-CN" dirty="0"/>
          </a:p>
          <a:p>
            <a:r>
              <a:rPr lang="zh-CN" altLang="en-US" dirty="0"/>
              <a:t>减轻了</a:t>
            </a:r>
            <a:r>
              <a:rPr lang="en-US" altLang="zh-CN" dirty="0"/>
              <a:t>TLB</a:t>
            </a:r>
            <a:r>
              <a:rPr lang="zh-CN" altLang="en-US" dirty="0"/>
              <a:t>的压力，降低了</a:t>
            </a:r>
            <a:r>
              <a:rPr lang="en-US" altLang="zh-CN" dirty="0" err="1"/>
              <a:t>cpu</a:t>
            </a:r>
            <a:r>
              <a:rPr lang="en-US" altLang="zh-CN" dirty="0"/>
              <a:t> cache</a:t>
            </a:r>
            <a:r>
              <a:rPr lang="zh-CN" altLang="en-US" dirty="0"/>
              <a:t>缓存压力。相同的内存大小管理的虚拟地址数量变小了；</a:t>
            </a:r>
            <a:endParaRPr lang="en-US" altLang="zh-CN" dirty="0"/>
          </a:p>
          <a:p>
            <a:r>
              <a:rPr lang="zh-CN" altLang="en-US" dirty="0"/>
              <a:t>降低了</a:t>
            </a:r>
            <a:r>
              <a:rPr lang="en-US" altLang="zh-CN" dirty="0"/>
              <a:t>page table entry</a:t>
            </a:r>
            <a:r>
              <a:rPr lang="zh-CN" altLang="en-US" dirty="0"/>
              <a:t>的数量和查找的负担；</a:t>
            </a:r>
            <a:endParaRPr lang="en-US" altLang="zh-CN" dirty="0"/>
          </a:p>
          <a:p>
            <a:endParaRPr lang="en-US" dirty="0"/>
          </a:p>
        </p:txBody>
      </p:sp>
    </p:spTree>
    <p:extLst>
      <p:ext uri="{BB962C8B-B14F-4D97-AF65-F5344CB8AC3E}">
        <p14:creationId xmlns:p14="http://schemas.microsoft.com/office/powerpoint/2010/main" val="403660678"/>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11A9F41-F11A-4102-A583-5104714AA292}"/>
              </a:ext>
            </a:extLst>
          </p:cNvPr>
          <p:cNvSpPr>
            <a:spLocks noGrp="1"/>
          </p:cNvSpPr>
          <p:nvPr>
            <p:ph type="body" sz="quarter" idx="10"/>
          </p:nvPr>
        </p:nvSpPr>
        <p:spPr/>
        <p:txBody>
          <a:bodyPr/>
          <a:lstStyle/>
          <a:p>
            <a:r>
              <a:rPr lang="zh-CN" altLang="en-US" dirty="0"/>
              <a:t>内存管理的基本原理：</a:t>
            </a:r>
            <a:endParaRPr lang="en-US" dirty="0"/>
          </a:p>
        </p:txBody>
      </p:sp>
      <p:sp>
        <p:nvSpPr>
          <p:cNvPr id="4" name="Text Placeholder 3">
            <a:extLst>
              <a:ext uri="{FF2B5EF4-FFF2-40B4-BE49-F238E27FC236}">
                <a16:creationId xmlns:a16="http://schemas.microsoft.com/office/drawing/2014/main" id="{CC61A321-1F97-4AB1-AEF5-806B1D2DB812}"/>
              </a:ext>
            </a:extLst>
          </p:cNvPr>
          <p:cNvSpPr>
            <a:spLocks noGrp="1"/>
          </p:cNvSpPr>
          <p:nvPr>
            <p:ph type="body" sz="quarter" idx="11"/>
          </p:nvPr>
        </p:nvSpPr>
        <p:spPr>
          <a:xfrm>
            <a:off x="0" y="960119"/>
            <a:ext cx="8887968" cy="3123932"/>
          </a:xfrm>
        </p:spPr>
        <p:txBody>
          <a:bodyPr/>
          <a:lstStyle/>
          <a:p>
            <a:pPr marL="0" indent="0">
              <a:buNone/>
            </a:pPr>
            <a:r>
              <a:rPr lang="en-US" dirty="0"/>
              <a:t>   </a:t>
            </a:r>
          </a:p>
          <a:p>
            <a:r>
              <a:rPr lang="en-US" dirty="0"/>
              <a:t> </a:t>
            </a:r>
            <a:r>
              <a:rPr lang="zh-CN" altLang="en-US" dirty="0"/>
              <a:t>物理内存</a:t>
            </a:r>
            <a:endParaRPr lang="en-US" altLang="zh-CN" dirty="0"/>
          </a:p>
          <a:p>
            <a:r>
              <a:rPr lang="zh-CN" altLang="en-US" dirty="0"/>
              <a:t> 虚拟内存：为了弥补物理内存的不足，从磁盘虚拟出的一块逻辑内存。</a:t>
            </a:r>
            <a:r>
              <a:rPr lang="en-US" altLang="zh-CN" dirty="0"/>
              <a:t>Linux</a:t>
            </a:r>
            <a:r>
              <a:rPr lang="zh-CN" altLang="en-US" dirty="0"/>
              <a:t>操作系统中叫交换空间。</a:t>
            </a:r>
            <a:endParaRPr lang="en-US" altLang="zh-CN" dirty="0"/>
          </a:p>
          <a:p>
            <a:r>
              <a:rPr lang="zh-CN" altLang="en-US" dirty="0"/>
              <a:t> 物理地址：</a:t>
            </a:r>
            <a:r>
              <a:rPr lang="en-US" altLang="zh-CN" dirty="0"/>
              <a:t>CPU</a:t>
            </a:r>
            <a:r>
              <a:rPr lang="zh-CN" altLang="en-US" dirty="0"/>
              <a:t>外部地址总线所能访问的物理内存的地址。</a:t>
            </a:r>
            <a:endParaRPr lang="en-US" altLang="zh-CN" dirty="0"/>
          </a:p>
          <a:p>
            <a:r>
              <a:rPr lang="en-US" dirty="0"/>
              <a:t> </a:t>
            </a:r>
            <a:r>
              <a:rPr lang="zh-CN" altLang="en-US" dirty="0"/>
              <a:t>逻辑地址：由操作系统为程序分配的段偏移地址。如：</a:t>
            </a:r>
            <a:r>
              <a:rPr lang="en-US" altLang="zh-CN" dirty="0"/>
              <a:t>C</a:t>
            </a:r>
            <a:r>
              <a:rPr lang="zh-CN" altLang="en-US" dirty="0"/>
              <a:t>语言的指针地址。</a:t>
            </a:r>
            <a:endParaRPr lang="en-US" altLang="zh-CN" dirty="0"/>
          </a:p>
          <a:p>
            <a:r>
              <a:rPr lang="en-US" dirty="0"/>
              <a:t> </a:t>
            </a:r>
            <a:r>
              <a:rPr lang="zh-CN" altLang="en-US" dirty="0"/>
              <a:t>线性地址：逻辑地址到物理地址转换的中间地址。即段地址</a:t>
            </a:r>
            <a:r>
              <a:rPr lang="en-US" altLang="zh-CN" dirty="0"/>
              <a:t>+</a:t>
            </a:r>
            <a:r>
              <a:rPr lang="zh-CN" altLang="en-US" dirty="0"/>
              <a:t>段偏移地址。</a:t>
            </a:r>
            <a:endParaRPr lang="en-US" altLang="zh-CN" dirty="0"/>
          </a:p>
          <a:p>
            <a:r>
              <a:rPr lang="en-US" dirty="0"/>
              <a:t> </a:t>
            </a:r>
            <a:r>
              <a:rPr lang="zh-CN" altLang="en-US" dirty="0"/>
              <a:t>分段：将程序所需要的内存大小的虚拟空间映射到物理内存空间。（粗粒度）</a:t>
            </a:r>
            <a:endParaRPr lang="en-US" altLang="zh-CN" dirty="0"/>
          </a:p>
          <a:p>
            <a:r>
              <a:rPr lang="zh-CN" altLang="en-US" dirty="0"/>
              <a:t> 分页：为了提高内存和磁盘的使用效率，将内存划分成固定大小的页片（细粒度）</a:t>
            </a:r>
            <a:endParaRPr lang="en-US" dirty="0"/>
          </a:p>
        </p:txBody>
      </p:sp>
    </p:spTree>
    <p:extLst>
      <p:ext uri="{BB962C8B-B14F-4D97-AF65-F5344CB8AC3E}">
        <p14:creationId xmlns:p14="http://schemas.microsoft.com/office/powerpoint/2010/main" val="970621"/>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A12AE0-8B38-4C0C-A5DF-49D22850C456}"/>
              </a:ext>
            </a:extLst>
          </p:cNvPr>
          <p:cNvSpPr>
            <a:spLocks noGrp="1"/>
          </p:cNvSpPr>
          <p:nvPr>
            <p:ph type="body" sz="quarter" idx="10"/>
          </p:nvPr>
        </p:nvSpPr>
        <p:spPr/>
        <p:txBody>
          <a:bodyPr/>
          <a:lstStyle/>
          <a:p>
            <a:r>
              <a:rPr lang="zh-CN" altLang="en-US" dirty="0"/>
              <a:t>分页管理</a:t>
            </a:r>
            <a:endParaRPr lang="en-US" dirty="0"/>
          </a:p>
        </p:txBody>
      </p:sp>
      <p:pic>
        <p:nvPicPr>
          <p:cNvPr id="5" name="Picture 4">
            <a:extLst>
              <a:ext uri="{FF2B5EF4-FFF2-40B4-BE49-F238E27FC236}">
                <a16:creationId xmlns:a16="http://schemas.microsoft.com/office/drawing/2014/main" id="{FD71D5F4-9D4A-4978-B6ED-9102FBF8F44E}"/>
              </a:ext>
            </a:extLst>
          </p:cNvPr>
          <p:cNvPicPr>
            <a:picLocks noChangeAspect="1"/>
          </p:cNvPicPr>
          <p:nvPr/>
        </p:nvPicPr>
        <p:blipFill>
          <a:blip r:embed="rId2"/>
          <a:stretch>
            <a:fillRect/>
          </a:stretch>
        </p:blipFill>
        <p:spPr>
          <a:xfrm>
            <a:off x="1424449" y="1011864"/>
            <a:ext cx="4309619" cy="2591405"/>
          </a:xfrm>
          <a:prstGeom prst="rect">
            <a:avLst/>
          </a:prstGeom>
        </p:spPr>
      </p:pic>
    </p:spTree>
    <p:extLst>
      <p:ext uri="{BB962C8B-B14F-4D97-AF65-F5344CB8AC3E}">
        <p14:creationId xmlns:p14="http://schemas.microsoft.com/office/powerpoint/2010/main" val="2716756591"/>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A12AE0-8B38-4C0C-A5DF-49D22850C456}"/>
              </a:ext>
            </a:extLst>
          </p:cNvPr>
          <p:cNvSpPr>
            <a:spLocks noGrp="1"/>
          </p:cNvSpPr>
          <p:nvPr>
            <p:ph type="body" sz="quarter" idx="10"/>
          </p:nvPr>
        </p:nvSpPr>
        <p:spPr/>
        <p:txBody>
          <a:bodyPr/>
          <a:lstStyle/>
          <a:p>
            <a:r>
              <a:rPr lang="zh-CN" altLang="en-US" dirty="0"/>
              <a:t>多级分页管理</a:t>
            </a:r>
            <a:endParaRPr lang="en-US" dirty="0"/>
          </a:p>
        </p:txBody>
      </p:sp>
      <p:pic>
        <p:nvPicPr>
          <p:cNvPr id="2" name="Picture 1">
            <a:extLst>
              <a:ext uri="{FF2B5EF4-FFF2-40B4-BE49-F238E27FC236}">
                <a16:creationId xmlns:a16="http://schemas.microsoft.com/office/drawing/2014/main" id="{7D285E62-D336-4B16-B6E5-847AF3A49618}"/>
              </a:ext>
            </a:extLst>
          </p:cNvPr>
          <p:cNvPicPr>
            <a:picLocks noChangeAspect="1"/>
          </p:cNvPicPr>
          <p:nvPr/>
        </p:nvPicPr>
        <p:blipFill>
          <a:blip r:embed="rId2"/>
          <a:stretch>
            <a:fillRect/>
          </a:stretch>
        </p:blipFill>
        <p:spPr>
          <a:xfrm>
            <a:off x="1185863" y="547688"/>
            <a:ext cx="6175094" cy="3691160"/>
          </a:xfrm>
          <a:prstGeom prst="rect">
            <a:avLst/>
          </a:prstGeom>
        </p:spPr>
      </p:pic>
    </p:spTree>
    <p:extLst>
      <p:ext uri="{BB962C8B-B14F-4D97-AF65-F5344CB8AC3E}">
        <p14:creationId xmlns:p14="http://schemas.microsoft.com/office/powerpoint/2010/main" val="276440633"/>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A12AE0-8B38-4C0C-A5DF-49D22850C456}"/>
              </a:ext>
            </a:extLst>
          </p:cNvPr>
          <p:cNvSpPr>
            <a:spLocks noGrp="1"/>
          </p:cNvSpPr>
          <p:nvPr>
            <p:ph type="body" sz="quarter" idx="10"/>
          </p:nvPr>
        </p:nvSpPr>
        <p:spPr/>
        <p:txBody>
          <a:bodyPr/>
          <a:lstStyle/>
          <a:p>
            <a:r>
              <a:rPr lang="en-US" altLang="zh-CN" dirty="0"/>
              <a:t>TLB miss</a:t>
            </a:r>
            <a:endParaRPr lang="en-US" dirty="0"/>
          </a:p>
        </p:txBody>
      </p:sp>
      <p:pic>
        <p:nvPicPr>
          <p:cNvPr id="4" name="Picture 3">
            <a:extLst>
              <a:ext uri="{FF2B5EF4-FFF2-40B4-BE49-F238E27FC236}">
                <a16:creationId xmlns:a16="http://schemas.microsoft.com/office/drawing/2014/main" id="{1672ED37-96FF-4456-B6DC-DC1BD689B7F6}"/>
              </a:ext>
            </a:extLst>
          </p:cNvPr>
          <p:cNvPicPr>
            <a:picLocks noChangeAspect="1"/>
          </p:cNvPicPr>
          <p:nvPr/>
        </p:nvPicPr>
        <p:blipFill>
          <a:blip r:embed="rId2"/>
          <a:stretch>
            <a:fillRect/>
          </a:stretch>
        </p:blipFill>
        <p:spPr>
          <a:xfrm>
            <a:off x="1566529" y="200265"/>
            <a:ext cx="6010941" cy="4310400"/>
          </a:xfrm>
          <a:prstGeom prst="rect">
            <a:avLst/>
          </a:prstGeom>
        </p:spPr>
      </p:pic>
    </p:spTree>
    <p:extLst>
      <p:ext uri="{BB962C8B-B14F-4D97-AF65-F5344CB8AC3E}">
        <p14:creationId xmlns:p14="http://schemas.microsoft.com/office/powerpoint/2010/main" val="3308965745"/>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33589"/>
            <a:ext cx="8092440" cy="307777"/>
          </a:xfrm>
        </p:spPr>
        <p:txBody>
          <a:bodyPr/>
          <a:lstStyle/>
          <a:p>
            <a:r>
              <a:rPr lang="en-US" altLang="zh-CN" dirty="0"/>
              <a:t>DPDK Key Module</a:t>
            </a:r>
            <a:endParaRPr lang="en-US" dirty="0"/>
          </a:p>
        </p:txBody>
      </p:sp>
      <p:pic>
        <p:nvPicPr>
          <p:cNvPr id="5" name="Picture 4">
            <a:extLst>
              <a:ext uri="{FF2B5EF4-FFF2-40B4-BE49-F238E27FC236}">
                <a16:creationId xmlns:a16="http://schemas.microsoft.com/office/drawing/2014/main" id="{13DADA08-A5D2-4EEF-B8CC-91A62E29B718}"/>
              </a:ext>
            </a:extLst>
          </p:cNvPr>
          <p:cNvPicPr>
            <a:picLocks noChangeAspect="1"/>
          </p:cNvPicPr>
          <p:nvPr/>
        </p:nvPicPr>
        <p:blipFill>
          <a:blip r:embed="rId2"/>
          <a:stretch>
            <a:fillRect/>
          </a:stretch>
        </p:blipFill>
        <p:spPr>
          <a:xfrm>
            <a:off x="460744" y="541366"/>
            <a:ext cx="7654652" cy="3700406"/>
          </a:xfrm>
          <a:prstGeom prst="rect">
            <a:avLst/>
          </a:prstGeom>
        </p:spPr>
      </p:pic>
    </p:spTree>
    <p:extLst>
      <p:ext uri="{BB962C8B-B14F-4D97-AF65-F5344CB8AC3E}">
        <p14:creationId xmlns:p14="http://schemas.microsoft.com/office/powerpoint/2010/main" val="2392951689"/>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4BC5C-511D-4FB8-9111-1397604181D8}"/>
              </a:ext>
            </a:extLst>
          </p:cNvPr>
          <p:cNvSpPr>
            <a:spLocks noGrp="1"/>
          </p:cNvSpPr>
          <p:nvPr>
            <p:ph type="title"/>
          </p:nvPr>
        </p:nvSpPr>
        <p:spPr>
          <a:xfrm>
            <a:off x="0" y="233589"/>
            <a:ext cx="8092440" cy="307777"/>
          </a:xfrm>
        </p:spPr>
        <p:txBody>
          <a:bodyPr/>
          <a:lstStyle/>
          <a:p>
            <a:r>
              <a:rPr lang="en-US" altLang="zh-CN" dirty="0"/>
              <a:t>DPDK Key Module</a:t>
            </a:r>
            <a:endParaRPr lang="en-US" dirty="0"/>
          </a:p>
        </p:txBody>
      </p:sp>
      <p:sp>
        <p:nvSpPr>
          <p:cNvPr id="4" name="Text Placeholder 3">
            <a:extLst>
              <a:ext uri="{FF2B5EF4-FFF2-40B4-BE49-F238E27FC236}">
                <a16:creationId xmlns:a16="http://schemas.microsoft.com/office/drawing/2014/main" id="{C63A24D1-F43F-4F83-8FAF-3954639EEBC7}"/>
              </a:ext>
            </a:extLst>
          </p:cNvPr>
          <p:cNvSpPr>
            <a:spLocks noGrp="1"/>
          </p:cNvSpPr>
          <p:nvPr>
            <p:ph type="body" sz="quarter" idx="11"/>
          </p:nvPr>
        </p:nvSpPr>
        <p:spPr>
          <a:xfrm>
            <a:off x="0" y="960120"/>
            <a:ext cx="8887968" cy="2062103"/>
          </a:xfrm>
        </p:spPr>
        <p:txBody>
          <a:bodyPr/>
          <a:lstStyle/>
          <a:p>
            <a:r>
              <a:rPr lang="en-US" altLang="zh-CN" dirty="0"/>
              <a:t>Core Libs : </a:t>
            </a:r>
            <a:r>
              <a:rPr lang="zh-CN" altLang="en-US" dirty="0"/>
              <a:t>提供系统抽象、</a:t>
            </a:r>
            <a:r>
              <a:rPr lang="en-US" altLang="zh-CN" dirty="0"/>
              <a:t>huge page </a:t>
            </a:r>
            <a:r>
              <a:rPr lang="zh-CN" altLang="en-US" dirty="0"/>
              <a:t>、缓存池、定时器及无锁环等基础组件</a:t>
            </a:r>
            <a:r>
              <a:rPr lang="en-US" altLang="zh-CN" dirty="0"/>
              <a:t>.</a:t>
            </a:r>
          </a:p>
          <a:p>
            <a:r>
              <a:rPr lang="en-US" altLang="zh-CN" dirty="0"/>
              <a:t>PMD : </a:t>
            </a:r>
            <a:r>
              <a:rPr lang="zh-CN" altLang="en-US" dirty="0"/>
              <a:t>提供全用户态的驱动。方便轮询和线程绑定得到极高的网络吞吐，支持各种本地和虚拟的网卡。</a:t>
            </a:r>
            <a:endParaRPr lang="en-US" altLang="zh-CN" dirty="0"/>
          </a:p>
          <a:p>
            <a:r>
              <a:rPr lang="en-US" dirty="0"/>
              <a:t>Classify : </a:t>
            </a:r>
            <a:r>
              <a:rPr lang="zh-CN" altLang="en-US" dirty="0"/>
              <a:t>提供常用包处理的查表操作。</a:t>
            </a:r>
            <a:endParaRPr lang="en-US" altLang="zh-CN" dirty="0"/>
          </a:p>
          <a:p>
            <a:r>
              <a:rPr lang="en-US" altLang="zh-CN" dirty="0"/>
              <a:t>QoS</a:t>
            </a:r>
            <a:r>
              <a:rPr lang="zh-CN" altLang="en-US" dirty="0"/>
              <a:t> </a:t>
            </a:r>
            <a:r>
              <a:rPr lang="en-US" altLang="zh-CN" dirty="0"/>
              <a:t>: </a:t>
            </a:r>
            <a:r>
              <a:rPr lang="zh-CN" altLang="en-US" dirty="0"/>
              <a:t>提供网络服务质量相关组件，比如限速（</a:t>
            </a:r>
            <a:r>
              <a:rPr lang="en-US" altLang="zh-CN" dirty="0"/>
              <a:t>Meter</a:t>
            </a:r>
            <a:r>
              <a:rPr lang="zh-CN" altLang="en-US" dirty="0"/>
              <a:t>）和调度（</a:t>
            </a:r>
            <a:r>
              <a:rPr lang="en-US" altLang="zh-CN" dirty="0"/>
              <a:t>Sched</a:t>
            </a:r>
            <a:r>
              <a:rPr lang="zh-CN" altLang="en-US" dirty="0"/>
              <a:t>）。</a:t>
            </a:r>
            <a:endParaRPr lang="en-US" altLang="zh-CN" dirty="0"/>
          </a:p>
          <a:p>
            <a:endParaRPr lang="en-US" dirty="0"/>
          </a:p>
        </p:txBody>
      </p:sp>
    </p:spTree>
    <p:extLst>
      <p:ext uri="{BB962C8B-B14F-4D97-AF65-F5344CB8AC3E}">
        <p14:creationId xmlns:p14="http://schemas.microsoft.com/office/powerpoint/2010/main" val="2112739587"/>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BD929-04A7-4EC2-AE6F-03CF53091462}"/>
              </a:ext>
            </a:extLst>
          </p:cNvPr>
          <p:cNvSpPr>
            <a:spLocks noGrp="1"/>
          </p:cNvSpPr>
          <p:nvPr>
            <p:ph type="title"/>
          </p:nvPr>
        </p:nvSpPr>
        <p:spPr>
          <a:xfrm>
            <a:off x="0" y="233589"/>
            <a:ext cx="8092440" cy="307777"/>
          </a:xfrm>
        </p:spPr>
        <p:txBody>
          <a:bodyPr/>
          <a:lstStyle/>
          <a:p>
            <a:r>
              <a:rPr lang="en-US" dirty="0"/>
              <a:t>Demo for DPDK</a:t>
            </a:r>
          </a:p>
        </p:txBody>
      </p:sp>
      <p:sp>
        <p:nvSpPr>
          <p:cNvPr id="4" name="Text Placeholder 3">
            <a:extLst>
              <a:ext uri="{FF2B5EF4-FFF2-40B4-BE49-F238E27FC236}">
                <a16:creationId xmlns:a16="http://schemas.microsoft.com/office/drawing/2014/main" id="{C2A5B940-CA26-46A2-AAC4-8331C04B8448}"/>
              </a:ext>
            </a:extLst>
          </p:cNvPr>
          <p:cNvSpPr>
            <a:spLocks noGrp="1"/>
          </p:cNvSpPr>
          <p:nvPr>
            <p:ph type="body" sz="quarter" idx="11"/>
          </p:nvPr>
        </p:nvSpPr>
        <p:spPr>
          <a:xfrm>
            <a:off x="0" y="860883"/>
            <a:ext cx="8887968" cy="2139047"/>
          </a:xfrm>
        </p:spPr>
        <p:txBody>
          <a:bodyPr/>
          <a:lstStyle/>
          <a:p>
            <a:r>
              <a:rPr lang="en-US" dirty="0"/>
              <a:t>Get DPDK source code </a:t>
            </a:r>
          </a:p>
          <a:p>
            <a:r>
              <a:rPr lang="en-US" dirty="0"/>
              <a:t>Setup DPDK environment</a:t>
            </a:r>
          </a:p>
          <a:p>
            <a:r>
              <a:rPr lang="en-US" dirty="0"/>
              <a:t>Compile DPDK </a:t>
            </a:r>
            <a:r>
              <a:rPr lang="en-US" dirty="0" err="1"/>
              <a:t>Testpmd</a:t>
            </a:r>
            <a:r>
              <a:rPr lang="en-US" dirty="0"/>
              <a:t> Demo</a:t>
            </a:r>
          </a:p>
          <a:p>
            <a:r>
              <a:rPr lang="en-US" dirty="0"/>
              <a:t>Install and bind UIO  to NIC</a:t>
            </a:r>
          </a:p>
          <a:p>
            <a:r>
              <a:rPr lang="en-US" dirty="0"/>
              <a:t>Setup </a:t>
            </a:r>
            <a:r>
              <a:rPr lang="en-US" dirty="0" err="1"/>
              <a:t>hugepage</a:t>
            </a:r>
            <a:endParaRPr lang="en-US" dirty="0"/>
          </a:p>
          <a:p>
            <a:r>
              <a:rPr lang="en-US" dirty="0"/>
              <a:t>Run test</a:t>
            </a:r>
          </a:p>
        </p:txBody>
      </p:sp>
    </p:spTree>
    <p:extLst>
      <p:ext uri="{BB962C8B-B14F-4D97-AF65-F5344CB8AC3E}">
        <p14:creationId xmlns:p14="http://schemas.microsoft.com/office/powerpoint/2010/main" val="3363526033"/>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dirty="0"/>
          </a:p>
        </p:txBody>
      </p:sp>
      <p:sp>
        <p:nvSpPr>
          <p:cNvPr id="8" name="Text Placeholder 7"/>
          <p:cNvSpPr>
            <a:spLocks noGrp="1"/>
          </p:cNvSpPr>
          <p:nvPr>
            <p:ph type="body" idx="1"/>
          </p:nvPr>
        </p:nvSpPr>
        <p:spPr/>
        <p:txBody>
          <a:bodyPr/>
          <a:lstStyle/>
          <a:p>
            <a:endParaRPr lang="en-US"/>
          </a:p>
        </p:txBody>
      </p:sp>
    </p:spTree>
    <p:extLst>
      <p:ext uri="{BB962C8B-B14F-4D97-AF65-F5344CB8AC3E}">
        <p14:creationId xmlns:p14="http://schemas.microsoft.com/office/powerpoint/2010/main" val="2420930371"/>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Agenda</a:t>
            </a:r>
          </a:p>
        </p:txBody>
      </p:sp>
      <p:sp>
        <p:nvSpPr>
          <p:cNvPr id="7" name="Content Placeholder 6"/>
          <p:cNvSpPr>
            <a:spLocks noGrp="1"/>
          </p:cNvSpPr>
          <p:nvPr>
            <p:ph sz="quarter" idx="11"/>
          </p:nvPr>
        </p:nvSpPr>
        <p:spPr>
          <a:xfrm>
            <a:off x="0" y="1158478"/>
            <a:ext cx="6725920" cy="1785104"/>
          </a:xfrm>
        </p:spPr>
        <p:txBody>
          <a:bodyPr/>
          <a:lstStyle/>
          <a:p>
            <a:r>
              <a:rPr lang="en-US" altLang="zh-CN" dirty="0"/>
              <a:t>What</a:t>
            </a:r>
            <a:r>
              <a:rPr lang="zh-CN" altLang="en-US" dirty="0"/>
              <a:t> </a:t>
            </a:r>
            <a:r>
              <a:rPr lang="en-US" altLang="zh-CN" dirty="0"/>
              <a:t>is</a:t>
            </a:r>
            <a:r>
              <a:rPr lang="zh-CN" altLang="en-US" dirty="0"/>
              <a:t> </a:t>
            </a:r>
            <a:r>
              <a:rPr lang="en-US" altLang="zh-CN" dirty="0"/>
              <a:t> DPDK? </a:t>
            </a:r>
          </a:p>
          <a:p>
            <a:r>
              <a:rPr lang="en-US" altLang="zh-CN" dirty="0"/>
              <a:t>Why we need DPDK?</a:t>
            </a:r>
          </a:p>
          <a:p>
            <a:r>
              <a:rPr lang="en-US" altLang="zh-CN" dirty="0"/>
              <a:t>How to DPDK?</a:t>
            </a:r>
          </a:p>
          <a:p>
            <a:r>
              <a:rPr lang="en-US" altLang="zh-CN" dirty="0"/>
              <a:t>DPDK Key technologies</a:t>
            </a:r>
          </a:p>
          <a:p>
            <a:r>
              <a:rPr lang="en-US" altLang="zh-CN" dirty="0"/>
              <a:t>DPDK demo</a:t>
            </a:r>
          </a:p>
        </p:txBody>
      </p:sp>
    </p:spTree>
    <p:extLst>
      <p:ext uri="{BB962C8B-B14F-4D97-AF65-F5344CB8AC3E}">
        <p14:creationId xmlns:p14="http://schemas.microsoft.com/office/powerpoint/2010/main" val="663812897"/>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358D9-7B47-411B-9633-97AB48449BB3}"/>
              </a:ext>
            </a:extLst>
          </p:cNvPr>
          <p:cNvSpPr>
            <a:spLocks noGrp="1"/>
          </p:cNvSpPr>
          <p:nvPr>
            <p:ph type="title"/>
          </p:nvPr>
        </p:nvSpPr>
        <p:spPr>
          <a:xfrm>
            <a:off x="0" y="233589"/>
            <a:ext cx="8092440" cy="307777"/>
          </a:xfrm>
        </p:spPr>
        <p:txBody>
          <a:bodyPr/>
          <a:lstStyle/>
          <a:p>
            <a:r>
              <a:rPr lang="en-US" dirty="0"/>
              <a:t>What is DPDK</a:t>
            </a:r>
          </a:p>
        </p:txBody>
      </p:sp>
      <p:sp>
        <p:nvSpPr>
          <p:cNvPr id="3" name="Text Placeholder 2">
            <a:extLst>
              <a:ext uri="{FF2B5EF4-FFF2-40B4-BE49-F238E27FC236}">
                <a16:creationId xmlns:a16="http://schemas.microsoft.com/office/drawing/2014/main" id="{22042278-0372-418B-B48B-9551E11B20BD}"/>
              </a:ext>
            </a:extLst>
          </p:cNvPr>
          <p:cNvSpPr>
            <a:spLocks noGrp="1"/>
          </p:cNvSpPr>
          <p:nvPr>
            <p:ph type="body" sz="quarter" idx="10"/>
          </p:nvPr>
        </p:nvSpPr>
        <p:spPr/>
        <p:txBody>
          <a:bodyPr/>
          <a:lstStyle/>
          <a:p>
            <a:endParaRPr lang="en-US" dirty="0"/>
          </a:p>
        </p:txBody>
      </p:sp>
      <p:sp>
        <p:nvSpPr>
          <p:cNvPr id="4" name="Text Placeholder 3">
            <a:extLst>
              <a:ext uri="{FF2B5EF4-FFF2-40B4-BE49-F238E27FC236}">
                <a16:creationId xmlns:a16="http://schemas.microsoft.com/office/drawing/2014/main" id="{875E2E36-4D1F-4D91-A621-AF604FEE658A}"/>
              </a:ext>
            </a:extLst>
          </p:cNvPr>
          <p:cNvSpPr>
            <a:spLocks noGrp="1"/>
          </p:cNvSpPr>
          <p:nvPr>
            <p:ph type="body" sz="quarter" idx="11"/>
          </p:nvPr>
        </p:nvSpPr>
        <p:spPr>
          <a:xfrm>
            <a:off x="0" y="960120"/>
            <a:ext cx="8887968" cy="3123932"/>
          </a:xfrm>
        </p:spPr>
        <p:txBody>
          <a:bodyPr/>
          <a:lstStyle/>
          <a:p>
            <a:r>
              <a:rPr lang="en-US" dirty="0"/>
              <a:t>DPDK(Data Plane Development Kit)</a:t>
            </a:r>
            <a:r>
              <a:rPr lang="zh-CN" altLang="en-US" dirty="0"/>
              <a:t>数据平面开发套件</a:t>
            </a:r>
            <a:endParaRPr lang="en-US" altLang="zh-CN" dirty="0"/>
          </a:p>
          <a:p>
            <a:pPr marL="0" indent="0">
              <a:buNone/>
            </a:pPr>
            <a:r>
              <a:rPr lang="zh-CN" altLang="en-US" dirty="0"/>
              <a:t>    数据面：负责处理和转发不同端口上各种类型的报文。</a:t>
            </a:r>
            <a:endParaRPr lang="en-US" altLang="zh-CN" dirty="0"/>
          </a:p>
          <a:p>
            <a:endParaRPr lang="en-US" altLang="zh-CN" dirty="0"/>
          </a:p>
          <a:p>
            <a:r>
              <a:rPr lang="zh-CN" altLang="en-US" dirty="0"/>
              <a:t> </a:t>
            </a:r>
            <a:r>
              <a:rPr lang="en-US" altLang="zh-CN" dirty="0"/>
              <a:t>Intel </a:t>
            </a:r>
            <a:r>
              <a:rPr lang="zh-CN" altLang="en-US" dirty="0"/>
              <a:t>推出的基于</a:t>
            </a:r>
            <a:r>
              <a:rPr lang="en-US" altLang="zh-CN" dirty="0"/>
              <a:t>X86</a:t>
            </a:r>
            <a:r>
              <a:rPr lang="zh-CN" altLang="en-US" dirty="0"/>
              <a:t>平台的报文快速处理的库和驱动的集合，并非网络协议栈。</a:t>
            </a:r>
            <a:endParaRPr lang="en-US" altLang="zh-CN" dirty="0"/>
          </a:p>
          <a:p>
            <a:endParaRPr lang="en-US" altLang="zh-CN" dirty="0"/>
          </a:p>
          <a:p>
            <a:r>
              <a:rPr lang="zh-CN" altLang="en-US" dirty="0"/>
              <a:t>利用底层英特尔硬件的功能，它包含一组轻量级软件数据平面库和优化的</a:t>
            </a:r>
            <a:r>
              <a:rPr lang="en-US" altLang="zh-CN" dirty="0"/>
              <a:t>NIC</a:t>
            </a:r>
            <a:r>
              <a:rPr lang="zh-CN" altLang="en-US" dirty="0"/>
              <a:t>驱动程序，可针对特定应用程序进行修改</a:t>
            </a:r>
            <a:endParaRPr lang="en-US" altLang="zh-CN" dirty="0"/>
          </a:p>
          <a:p>
            <a:endParaRPr lang="en-US" dirty="0"/>
          </a:p>
          <a:p>
            <a:endParaRPr lang="en-US" dirty="0"/>
          </a:p>
        </p:txBody>
      </p:sp>
    </p:spTree>
    <p:extLst>
      <p:ext uri="{BB962C8B-B14F-4D97-AF65-F5344CB8AC3E}">
        <p14:creationId xmlns:p14="http://schemas.microsoft.com/office/powerpoint/2010/main" val="2197442854"/>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55E25-2477-44FB-87D6-91D0AA27EE2D}"/>
              </a:ext>
            </a:extLst>
          </p:cNvPr>
          <p:cNvSpPr>
            <a:spLocks noGrp="1"/>
          </p:cNvSpPr>
          <p:nvPr>
            <p:ph type="title"/>
          </p:nvPr>
        </p:nvSpPr>
        <p:spPr>
          <a:xfrm>
            <a:off x="0" y="233589"/>
            <a:ext cx="8092440" cy="307777"/>
          </a:xfrm>
        </p:spPr>
        <p:txBody>
          <a:bodyPr/>
          <a:lstStyle/>
          <a:p>
            <a:r>
              <a:rPr lang="en-US" dirty="0"/>
              <a:t>Why we need DPDK</a:t>
            </a:r>
            <a:r>
              <a:rPr lang="zh-CN" altLang="en-US" dirty="0"/>
              <a:t>？</a:t>
            </a:r>
            <a:endParaRPr lang="en-US" dirty="0"/>
          </a:p>
        </p:txBody>
      </p:sp>
      <p:sp>
        <p:nvSpPr>
          <p:cNvPr id="3" name="Text Placeholder 2">
            <a:extLst>
              <a:ext uri="{FF2B5EF4-FFF2-40B4-BE49-F238E27FC236}">
                <a16:creationId xmlns:a16="http://schemas.microsoft.com/office/drawing/2014/main" id="{8FB52F1B-D286-4B90-BB2C-FEF84545AE1A}"/>
              </a:ext>
            </a:extLst>
          </p:cNvPr>
          <p:cNvSpPr>
            <a:spLocks noGrp="1"/>
          </p:cNvSpPr>
          <p:nvPr>
            <p:ph type="body" sz="quarter" idx="10"/>
          </p:nvPr>
        </p:nvSpPr>
        <p:spPr/>
        <p:txBody>
          <a:bodyPr/>
          <a:lstStyle/>
          <a:p>
            <a:r>
              <a:rPr lang="en-US" altLang="zh-CN" dirty="0"/>
              <a:t>DPDK</a:t>
            </a:r>
            <a:r>
              <a:rPr lang="zh-CN" altLang="en-US" dirty="0"/>
              <a:t>产生的背景</a:t>
            </a:r>
            <a:endParaRPr lang="en-US" dirty="0"/>
          </a:p>
        </p:txBody>
      </p:sp>
      <p:sp>
        <p:nvSpPr>
          <p:cNvPr id="4" name="Text Placeholder 3">
            <a:extLst>
              <a:ext uri="{FF2B5EF4-FFF2-40B4-BE49-F238E27FC236}">
                <a16:creationId xmlns:a16="http://schemas.microsoft.com/office/drawing/2014/main" id="{7090CEB6-47C2-46E2-AA36-16D52E58922D}"/>
              </a:ext>
            </a:extLst>
          </p:cNvPr>
          <p:cNvSpPr>
            <a:spLocks noGrp="1"/>
          </p:cNvSpPr>
          <p:nvPr>
            <p:ph type="body" sz="quarter" idx="11"/>
          </p:nvPr>
        </p:nvSpPr>
        <p:spPr>
          <a:xfrm>
            <a:off x="0" y="960120"/>
            <a:ext cx="8887968" cy="2877711"/>
          </a:xfrm>
        </p:spPr>
        <p:txBody>
          <a:bodyPr/>
          <a:lstStyle/>
          <a:p>
            <a:r>
              <a:rPr lang="en-US" altLang="zh-CN" dirty="0"/>
              <a:t>Linux</a:t>
            </a:r>
            <a:r>
              <a:rPr lang="zh-CN" altLang="en-US" dirty="0"/>
              <a:t>内核对网络数据的处理方式严重影响了硬件性能的发挥。</a:t>
            </a:r>
            <a:endParaRPr lang="en-US" altLang="zh-CN" dirty="0"/>
          </a:p>
          <a:p>
            <a:pPr marL="0" indent="0">
              <a:buNone/>
            </a:pPr>
            <a:r>
              <a:rPr lang="en-US" altLang="zh-CN" dirty="0"/>
              <a:t>   </a:t>
            </a:r>
            <a:r>
              <a:rPr lang="en-US" altLang="zh-CN" sz="1400" dirty="0"/>
              <a:t>Linux </a:t>
            </a:r>
            <a:r>
              <a:rPr lang="zh-CN" altLang="en-US" sz="1400" dirty="0"/>
              <a:t>的网络处理采用系统中断的方式</a:t>
            </a:r>
            <a:r>
              <a:rPr lang="en-US" altLang="zh-CN" sz="1400"/>
              <a:t>,</a:t>
            </a:r>
            <a:r>
              <a:rPr lang="zh-CN" altLang="en-US" sz="1400"/>
              <a:t>上</a:t>
            </a:r>
            <a:r>
              <a:rPr lang="zh-CN" altLang="en-US" sz="1400" dirty="0"/>
              <a:t>下文切换需要读写内存，耗时很长。而网卡也已经发展到了 </a:t>
            </a:r>
            <a:r>
              <a:rPr lang="en-US" altLang="zh-CN" sz="1400" dirty="0"/>
              <a:t>10G 40G</a:t>
            </a:r>
            <a:r>
              <a:rPr lang="zh-CN" altLang="en-US" sz="1400" dirty="0"/>
              <a:t>，理论上讲 </a:t>
            </a:r>
            <a:r>
              <a:rPr lang="en-US" altLang="zh-CN" sz="1400" dirty="0"/>
              <a:t>x86 CPU </a:t>
            </a:r>
            <a:r>
              <a:rPr lang="zh-CN" altLang="en-US" sz="1400" dirty="0"/>
              <a:t>是能够完成如此快速的信息交换的，但是这种内核对于网络数据的处理方式，直接导致 </a:t>
            </a:r>
            <a:r>
              <a:rPr lang="en-US" altLang="zh-CN" sz="1400" dirty="0"/>
              <a:t>Linux </a:t>
            </a:r>
            <a:r>
              <a:rPr lang="zh-CN" altLang="en-US" sz="1400" dirty="0"/>
              <a:t>做软件网关的性能严重下降。（</a:t>
            </a:r>
            <a:r>
              <a:rPr lang="en-US" altLang="zh-CN" sz="1400" dirty="0"/>
              <a:t>Intel</a:t>
            </a:r>
            <a:r>
              <a:rPr lang="zh-CN" altLang="en-US" sz="1400" dirty="0"/>
              <a:t>发布的数据</a:t>
            </a:r>
            <a:r>
              <a:rPr lang="en-US" altLang="zh-CN" sz="1400" dirty="0"/>
              <a:t>DPDK</a:t>
            </a:r>
            <a:r>
              <a:rPr lang="zh-CN" altLang="en-US" sz="1400" dirty="0"/>
              <a:t>的包处理能力可以达到</a:t>
            </a:r>
            <a:r>
              <a:rPr lang="en-US" altLang="zh-CN" sz="1400" dirty="0"/>
              <a:t>80</a:t>
            </a:r>
            <a:r>
              <a:rPr lang="zh-CN" altLang="en-US" sz="1400" dirty="0"/>
              <a:t>个时钟周期。对比一下，处理器读取一次</a:t>
            </a:r>
            <a:r>
              <a:rPr lang="en-US" altLang="zh-CN" sz="1400" dirty="0"/>
              <a:t>DDR3</a:t>
            </a:r>
            <a:r>
              <a:rPr lang="zh-CN" altLang="en-US" sz="1400" dirty="0"/>
              <a:t>内存的大约需要</a:t>
            </a:r>
            <a:r>
              <a:rPr lang="en-US" altLang="zh-CN" sz="1400" dirty="0"/>
              <a:t>200</a:t>
            </a:r>
            <a:r>
              <a:rPr lang="zh-CN" altLang="en-US" sz="1400" dirty="0"/>
              <a:t>个时钟周期、</a:t>
            </a:r>
            <a:r>
              <a:rPr lang="en-US" altLang="zh-CN" sz="1400" dirty="0"/>
              <a:t>Linux</a:t>
            </a:r>
            <a:r>
              <a:rPr lang="zh-CN" altLang="en-US" sz="1400" dirty="0"/>
              <a:t>的</a:t>
            </a:r>
            <a:r>
              <a:rPr lang="en-US" altLang="zh-CN" sz="1400" dirty="0"/>
              <a:t>socket</a:t>
            </a:r>
            <a:r>
              <a:rPr lang="zh-CN" altLang="en-US" sz="1400" dirty="0"/>
              <a:t>处理一次数据包大概需要</a:t>
            </a:r>
            <a:r>
              <a:rPr lang="en-US" altLang="zh-CN" sz="1400" dirty="0"/>
              <a:t>3000</a:t>
            </a:r>
            <a:r>
              <a:rPr lang="zh-CN" altLang="en-US" sz="1400" dirty="0"/>
              <a:t>个时钟周期）。</a:t>
            </a:r>
            <a:endParaRPr lang="en-US" altLang="zh-CN" sz="1400" dirty="0"/>
          </a:p>
          <a:p>
            <a:pPr marL="0" indent="0">
              <a:buNone/>
            </a:pPr>
            <a:endParaRPr lang="en-US" altLang="zh-CN" sz="1400" dirty="0"/>
          </a:p>
          <a:p>
            <a:r>
              <a:rPr lang="zh-CN" altLang="en-US" dirty="0"/>
              <a:t>解决上述问题的两种方式：</a:t>
            </a:r>
            <a:endParaRPr lang="en-US" altLang="zh-CN" dirty="0"/>
          </a:p>
          <a:p>
            <a:pPr marL="0" indent="0">
              <a:buNone/>
            </a:pPr>
            <a:r>
              <a:rPr lang="en-US" altLang="zh-CN" sz="1600" dirty="0"/>
              <a:t>    </a:t>
            </a:r>
            <a:r>
              <a:rPr lang="zh-CN" altLang="en-US" sz="1600" dirty="0"/>
              <a:t>一、优化</a:t>
            </a:r>
            <a:r>
              <a:rPr lang="en-US" altLang="zh-CN" sz="1600" dirty="0"/>
              <a:t>Kernel</a:t>
            </a:r>
            <a:r>
              <a:rPr lang="zh-CN" altLang="en-US" sz="1600" dirty="0"/>
              <a:t>的锁争用和中断不均匀。</a:t>
            </a:r>
            <a:endParaRPr lang="en-US" altLang="zh-CN" sz="1600" dirty="0"/>
          </a:p>
          <a:p>
            <a:pPr marL="0" indent="0">
              <a:buNone/>
            </a:pPr>
            <a:r>
              <a:rPr lang="en-US" altLang="zh-CN" sz="1600" dirty="0"/>
              <a:t>    </a:t>
            </a:r>
            <a:r>
              <a:rPr lang="zh-CN" altLang="en-US" sz="1600" dirty="0"/>
              <a:t>二、直接绕过</a:t>
            </a:r>
            <a:r>
              <a:rPr lang="en-US" altLang="zh-CN" sz="1600" dirty="0"/>
              <a:t>Kernel</a:t>
            </a:r>
            <a:r>
              <a:rPr lang="zh-CN" altLang="en-US" sz="1600" dirty="0"/>
              <a:t>，在用户态完成网络数据的收发和处理。</a:t>
            </a:r>
          </a:p>
        </p:txBody>
      </p:sp>
    </p:spTree>
    <p:extLst>
      <p:ext uri="{BB962C8B-B14F-4D97-AF65-F5344CB8AC3E}">
        <p14:creationId xmlns:p14="http://schemas.microsoft.com/office/powerpoint/2010/main" val="3191896912"/>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BB77F-23D5-4AFE-BA32-21604DA69157}"/>
              </a:ext>
            </a:extLst>
          </p:cNvPr>
          <p:cNvSpPr>
            <a:spLocks noGrp="1"/>
          </p:cNvSpPr>
          <p:nvPr>
            <p:ph type="title"/>
          </p:nvPr>
        </p:nvSpPr>
        <p:spPr>
          <a:xfrm>
            <a:off x="0" y="233589"/>
            <a:ext cx="8092440" cy="307777"/>
          </a:xfrm>
        </p:spPr>
        <p:txBody>
          <a:bodyPr/>
          <a:lstStyle/>
          <a:p>
            <a:r>
              <a:rPr lang="en-US" altLang="zh-CN" dirty="0"/>
              <a:t>How to</a:t>
            </a:r>
            <a:r>
              <a:rPr lang="en-US" dirty="0"/>
              <a:t> DPDK</a:t>
            </a:r>
            <a:r>
              <a:rPr lang="zh-CN" altLang="en-US" dirty="0"/>
              <a:t>？</a:t>
            </a:r>
            <a:endParaRPr lang="en-US" dirty="0"/>
          </a:p>
        </p:txBody>
      </p:sp>
      <p:sp>
        <p:nvSpPr>
          <p:cNvPr id="3" name="Text Placeholder 2">
            <a:extLst>
              <a:ext uri="{FF2B5EF4-FFF2-40B4-BE49-F238E27FC236}">
                <a16:creationId xmlns:a16="http://schemas.microsoft.com/office/drawing/2014/main" id="{70A4C5F9-9E12-4250-998D-FBF440CE3856}"/>
              </a:ext>
            </a:extLst>
          </p:cNvPr>
          <p:cNvSpPr>
            <a:spLocks noGrp="1"/>
          </p:cNvSpPr>
          <p:nvPr>
            <p:ph type="body" sz="quarter" idx="10"/>
          </p:nvPr>
        </p:nvSpPr>
        <p:spPr/>
        <p:txBody>
          <a:bodyPr/>
          <a:lstStyle/>
          <a:p>
            <a:r>
              <a:rPr lang="zh-CN" altLang="en-US" dirty="0"/>
              <a:t>解决</a:t>
            </a:r>
            <a:r>
              <a:rPr lang="en-US" altLang="zh-CN" dirty="0" err="1"/>
              <a:t>linux</a:t>
            </a:r>
            <a:r>
              <a:rPr lang="zh-CN" altLang="en-US" dirty="0"/>
              <a:t>网络处理性能问题的关键技术：</a:t>
            </a:r>
            <a:endParaRPr lang="en-US" dirty="0"/>
          </a:p>
        </p:txBody>
      </p:sp>
      <p:sp>
        <p:nvSpPr>
          <p:cNvPr id="4" name="Text Placeholder 3">
            <a:extLst>
              <a:ext uri="{FF2B5EF4-FFF2-40B4-BE49-F238E27FC236}">
                <a16:creationId xmlns:a16="http://schemas.microsoft.com/office/drawing/2014/main" id="{549F9F26-F452-41E0-9412-0E947B02CC80}"/>
              </a:ext>
            </a:extLst>
          </p:cNvPr>
          <p:cNvSpPr>
            <a:spLocks noGrp="1"/>
          </p:cNvSpPr>
          <p:nvPr>
            <p:ph type="body" sz="quarter" idx="11"/>
          </p:nvPr>
        </p:nvSpPr>
        <p:spPr>
          <a:xfrm>
            <a:off x="0" y="786812"/>
            <a:ext cx="8887968" cy="3554819"/>
          </a:xfrm>
        </p:spPr>
        <p:txBody>
          <a:bodyPr/>
          <a:lstStyle/>
          <a:p>
            <a:endParaRPr lang="en-US" altLang="zh-CN" dirty="0"/>
          </a:p>
          <a:p>
            <a:r>
              <a:rPr lang="zh-CN" altLang="en-US" dirty="0"/>
              <a:t>轮询和</a:t>
            </a:r>
            <a:r>
              <a:rPr lang="en-US" altLang="zh-CN" dirty="0"/>
              <a:t>UIO</a:t>
            </a:r>
            <a:r>
              <a:rPr lang="zh-CN" altLang="en-US" dirty="0"/>
              <a:t>技术解决频繁中断的问题</a:t>
            </a:r>
            <a:endParaRPr lang="en-US" altLang="zh-CN" dirty="0"/>
          </a:p>
          <a:p>
            <a:endParaRPr lang="en-US" altLang="zh-CN" dirty="0"/>
          </a:p>
          <a:p>
            <a:r>
              <a:rPr lang="en-US" altLang="zh-CN" dirty="0" err="1"/>
              <a:t>Hugepage</a:t>
            </a:r>
            <a:r>
              <a:rPr lang="zh-CN" altLang="en-US" dirty="0"/>
              <a:t>解决</a:t>
            </a:r>
            <a:r>
              <a:rPr lang="en-US" altLang="zh-CN" dirty="0"/>
              <a:t>TLB Miss</a:t>
            </a:r>
            <a:r>
              <a:rPr lang="zh-CN" altLang="en-US" dirty="0"/>
              <a:t>和交换空间的问题，减少了内存访问</a:t>
            </a:r>
            <a:endParaRPr lang="en-US" altLang="zh-CN" dirty="0"/>
          </a:p>
          <a:p>
            <a:endParaRPr lang="en-US" altLang="zh-CN" dirty="0"/>
          </a:p>
          <a:p>
            <a:r>
              <a:rPr lang="en-US" altLang="zh-CN" dirty="0"/>
              <a:t>SR-IOV</a:t>
            </a:r>
            <a:r>
              <a:rPr lang="zh-CN" altLang="en-US" dirty="0"/>
              <a:t>将报文直接送至用户态</a:t>
            </a:r>
            <a:endParaRPr lang="en-US" altLang="zh-CN" dirty="0"/>
          </a:p>
          <a:p>
            <a:endParaRPr lang="en-US" dirty="0"/>
          </a:p>
          <a:p>
            <a:r>
              <a:rPr lang="en-US" altLang="zh-CN" dirty="0"/>
              <a:t>NUMA</a:t>
            </a:r>
            <a:r>
              <a:rPr lang="zh-CN" altLang="en-US" dirty="0"/>
              <a:t>解决了多核</a:t>
            </a:r>
            <a:r>
              <a:rPr lang="en-US" altLang="zh-CN" dirty="0"/>
              <a:t>CPU</a:t>
            </a:r>
            <a:r>
              <a:rPr lang="zh-CN" altLang="en-US" dirty="0"/>
              <a:t>访问内存时，系统总线瓶颈的问题</a:t>
            </a:r>
            <a:endParaRPr lang="en-US" altLang="zh-CN" dirty="0"/>
          </a:p>
          <a:p>
            <a:endParaRPr lang="en-US" dirty="0"/>
          </a:p>
          <a:p>
            <a:r>
              <a:rPr lang="zh-CN" altLang="en-US" dirty="0"/>
              <a:t>内核独占：特定线程绑定专属内核，避免了线程切换内核及</a:t>
            </a:r>
            <a:r>
              <a:rPr lang="en-US" altLang="zh-CN" dirty="0"/>
              <a:t>cache</a:t>
            </a:r>
            <a:r>
              <a:rPr lang="zh-CN" altLang="en-US" dirty="0"/>
              <a:t>命令率低的问题</a:t>
            </a:r>
            <a:endParaRPr lang="en-US" dirty="0"/>
          </a:p>
        </p:txBody>
      </p:sp>
    </p:spTree>
    <p:extLst>
      <p:ext uri="{BB962C8B-B14F-4D97-AF65-F5344CB8AC3E}">
        <p14:creationId xmlns:p14="http://schemas.microsoft.com/office/powerpoint/2010/main" val="1179514271"/>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BD390-180B-4060-8900-821A57BF7AC1}"/>
              </a:ext>
            </a:extLst>
          </p:cNvPr>
          <p:cNvSpPr>
            <a:spLocks noGrp="1"/>
          </p:cNvSpPr>
          <p:nvPr>
            <p:ph type="title"/>
          </p:nvPr>
        </p:nvSpPr>
        <p:spPr>
          <a:xfrm>
            <a:off x="0" y="233589"/>
            <a:ext cx="8092440" cy="307777"/>
          </a:xfrm>
        </p:spPr>
        <p:txBody>
          <a:bodyPr/>
          <a:lstStyle/>
          <a:p>
            <a:r>
              <a:rPr lang="en-US" altLang="zh-CN" dirty="0"/>
              <a:t>DPDK Key Technologies</a:t>
            </a:r>
            <a:endParaRPr lang="en-US" dirty="0"/>
          </a:p>
        </p:txBody>
      </p:sp>
      <p:sp>
        <p:nvSpPr>
          <p:cNvPr id="3" name="Text Placeholder 2">
            <a:extLst>
              <a:ext uri="{FF2B5EF4-FFF2-40B4-BE49-F238E27FC236}">
                <a16:creationId xmlns:a16="http://schemas.microsoft.com/office/drawing/2014/main" id="{A31BBDD1-2B41-4621-B70F-A5BC756CBD23}"/>
              </a:ext>
            </a:extLst>
          </p:cNvPr>
          <p:cNvSpPr>
            <a:spLocks noGrp="1"/>
          </p:cNvSpPr>
          <p:nvPr>
            <p:ph type="body" sz="quarter" idx="10"/>
          </p:nvPr>
        </p:nvSpPr>
        <p:spPr/>
        <p:txBody>
          <a:bodyPr/>
          <a:lstStyle/>
          <a:p>
            <a:r>
              <a:rPr lang="en-US" altLang="zh-CN" dirty="0"/>
              <a:t>UIO</a:t>
            </a:r>
            <a:endParaRPr lang="en-US" dirty="0"/>
          </a:p>
        </p:txBody>
      </p:sp>
      <p:sp>
        <p:nvSpPr>
          <p:cNvPr id="4" name="Text Placeholder 3">
            <a:extLst>
              <a:ext uri="{FF2B5EF4-FFF2-40B4-BE49-F238E27FC236}">
                <a16:creationId xmlns:a16="http://schemas.microsoft.com/office/drawing/2014/main" id="{6B5590F1-D444-482A-B20F-B417F888CF1A}"/>
              </a:ext>
            </a:extLst>
          </p:cNvPr>
          <p:cNvSpPr>
            <a:spLocks noGrp="1"/>
          </p:cNvSpPr>
          <p:nvPr>
            <p:ph type="body" sz="quarter" idx="11"/>
          </p:nvPr>
        </p:nvSpPr>
        <p:spPr>
          <a:xfrm>
            <a:off x="0" y="960120"/>
            <a:ext cx="8887968" cy="1646605"/>
          </a:xfrm>
        </p:spPr>
        <p:txBody>
          <a:bodyPr/>
          <a:lstStyle/>
          <a:p>
            <a:r>
              <a:rPr lang="en-US" altLang="zh-CN" sz="1600" dirty="0"/>
              <a:t>UIO</a:t>
            </a:r>
            <a:r>
              <a:rPr lang="zh-CN" altLang="en-US" sz="1600" dirty="0"/>
              <a:t>（</a:t>
            </a:r>
            <a:r>
              <a:rPr lang="en-US" altLang="zh-CN" sz="1600" dirty="0" err="1"/>
              <a:t>Userspace</a:t>
            </a:r>
            <a:r>
              <a:rPr lang="en-US" altLang="zh-CN" sz="1600" dirty="0"/>
              <a:t> I/O</a:t>
            </a:r>
            <a:r>
              <a:rPr lang="zh-CN" altLang="en-US" sz="1600" dirty="0"/>
              <a:t>）是运行在用户空间的</a:t>
            </a:r>
            <a:r>
              <a:rPr lang="en-US" altLang="zh-CN" sz="1600" dirty="0"/>
              <a:t>I/O</a:t>
            </a:r>
            <a:r>
              <a:rPr lang="zh-CN" altLang="en-US" sz="1600" dirty="0"/>
              <a:t>技术，</a:t>
            </a:r>
            <a:r>
              <a:rPr lang="en-US" altLang="zh-CN" sz="1600" dirty="0"/>
              <a:t>Linux</a:t>
            </a:r>
            <a:r>
              <a:rPr lang="zh-CN" altLang="en-US" sz="1600" dirty="0"/>
              <a:t>系统中一般的驱动设备都是运行在内核空间，而在用户空间用应用程序调用即可，而</a:t>
            </a:r>
            <a:r>
              <a:rPr lang="en-US" altLang="zh-CN" sz="1600" dirty="0"/>
              <a:t>UIO</a:t>
            </a:r>
            <a:r>
              <a:rPr lang="zh-CN" altLang="en-US" sz="1600" dirty="0"/>
              <a:t>则是将驱动的很少一部分运行在内核空间，而在用户空间实现驱动的绝大多数功能！使用</a:t>
            </a:r>
            <a:r>
              <a:rPr lang="en-US" altLang="zh-CN" sz="1600" dirty="0"/>
              <a:t>UIO</a:t>
            </a:r>
            <a:r>
              <a:rPr lang="zh-CN" altLang="en-US" sz="1600" dirty="0"/>
              <a:t>可以避免设备的驱动程序需要随着内核的更新而更新的问题。</a:t>
            </a:r>
            <a:endParaRPr lang="en-US" altLang="zh-CN" sz="1600" dirty="0"/>
          </a:p>
          <a:p>
            <a:r>
              <a:rPr lang="en-US" sz="1600" dirty="0"/>
              <a:t>DPDK UIO</a:t>
            </a:r>
            <a:r>
              <a:rPr lang="zh-CN" altLang="en-US" sz="1600" dirty="0"/>
              <a:t>的实现除了常规的</a:t>
            </a:r>
            <a:r>
              <a:rPr lang="en-US" altLang="zh-CN" sz="1600" dirty="0" err="1"/>
              <a:t>pci</a:t>
            </a:r>
            <a:r>
              <a:rPr lang="en-US" altLang="zh-CN" sz="1600" dirty="0"/>
              <a:t>-device</a:t>
            </a:r>
            <a:r>
              <a:rPr lang="zh-CN" altLang="en-US" sz="1600" dirty="0"/>
              <a:t>的初始化和内核</a:t>
            </a:r>
            <a:r>
              <a:rPr lang="en-US" altLang="zh-CN" sz="1600" dirty="0"/>
              <a:t>UIO</a:t>
            </a:r>
            <a:r>
              <a:rPr lang="zh-CN" altLang="en-US" sz="1600" dirty="0"/>
              <a:t>设备的注册外，最重要的就是拦截中断，从而绕过协议栈的后续处理流程。</a:t>
            </a:r>
            <a:endParaRPr lang="en-US" altLang="zh-CN" sz="1600" dirty="0"/>
          </a:p>
        </p:txBody>
      </p:sp>
    </p:spTree>
    <p:extLst>
      <p:ext uri="{BB962C8B-B14F-4D97-AF65-F5344CB8AC3E}">
        <p14:creationId xmlns:p14="http://schemas.microsoft.com/office/powerpoint/2010/main" val="1073229995"/>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9600BE7-31BB-4D3B-AB0A-5F0F51574040}"/>
              </a:ext>
            </a:extLst>
          </p:cNvPr>
          <p:cNvSpPr>
            <a:spLocks noGrp="1"/>
          </p:cNvSpPr>
          <p:nvPr>
            <p:ph type="body" sz="quarter" idx="10"/>
          </p:nvPr>
        </p:nvSpPr>
        <p:spPr>
          <a:xfrm>
            <a:off x="113414" y="0"/>
            <a:ext cx="8092440" cy="369332"/>
          </a:xfrm>
        </p:spPr>
        <p:txBody>
          <a:bodyPr/>
          <a:lstStyle/>
          <a:p>
            <a:r>
              <a:rPr lang="en-US" altLang="zh-CN" dirty="0"/>
              <a:t>UIO</a:t>
            </a:r>
            <a:endParaRPr lang="en-US" dirty="0"/>
          </a:p>
        </p:txBody>
      </p:sp>
      <p:pic>
        <p:nvPicPr>
          <p:cNvPr id="6" name="Picture 5">
            <a:extLst>
              <a:ext uri="{FF2B5EF4-FFF2-40B4-BE49-F238E27FC236}">
                <a16:creationId xmlns:a16="http://schemas.microsoft.com/office/drawing/2014/main" id="{BEC222E0-36FB-4861-B32F-3C2C84897433}"/>
              </a:ext>
            </a:extLst>
          </p:cNvPr>
          <p:cNvPicPr>
            <a:picLocks noChangeAspect="1"/>
          </p:cNvPicPr>
          <p:nvPr/>
        </p:nvPicPr>
        <p:blipFill>
          <a:blip r:embed="rId2"/>
          <a:stretch>
            <a:fillRect/>
          </a:stretch>
        </p:blipFill>
        <p:spPr>
          <a:xfrm>
            <a:off x="1244409" y="215422"/>
            <a:ext cx="6848031" cy="4228716"/>
          </a:xfrm>
          <a:prstGeom prst="rect">
            <a:avLst/>
          </a:prstGeom>
        </p:spPr>
      </p:pic>
    </p:spTree>
    <p:extLst>
      <p:ext uri="{BB962C8B-B14F-4D97-AF65-F5344CB8AC3E}">
        <p14:creationId xmlns:p14="http://schemas.microsoft.com/office/powerpoint/2010/main" val="1164132951"/>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01380C7-AA68-404E-9B44-E8D83F5EF753}"/>
              </a:ext>
            </a:extLst>
          </p:cNvPr>
          <p:cNvSpPr>
            <a:spLocks noGrp="1"/>
          </p:cNvSpPr>
          <p:nvPr>
            <p:ph type="body" sz="quarter" idx="10"/>
          </p:nvPr>
        </p:nvSpPr>
        <p:spPr/>
        <p:txBody>
          <a:bodyPr/>
          <a:lstStyle/>
          <a:p>
            <a:r>
              <a:rPr lang="en-US" altLang="zh-CN" dirty="0"/>
              <a:t>SR-IOV</a:t>
            </a:r>
            <a:endParaRPr lang="en-US" dirty="0"/>
          </a:p>
        </p:txBody>
      </p:sp>
      <p:sp>
        <p:nvSpPr>
          <p:cNvPr id="4" name="Text Placeholder 3">
            <a:extLst>
              <a:ext uri="{FF2B5EF4-FFF2-40B4-BE49-F238E27FC236}">
                <a16:creationId xmlns:a16="http://schemas.microsoft.com/office/drawing/2014/main" id="{4E58BFE1-BB60-43B8-8A73-4D3C3E1A0889}"/>
              </a:ext>
            </a:extLst>
          </p:cNvPr>
          <p:cNvSpPr>
            <a:spLocks noGrp="1"/>
          </p:cNvSpPr>
          <p:nvPr>
            <p:ph type="body" sz="quarter" idx="11"/>
          </p:nvPr>
        </p:nvSpPr>
        <p:spPr>
          <a:xfrm>
            <a:off x="0" y="960120"/>
            <a:ext cx="8887968" cy="2816156"/>
          </a:xfrm>
        </p:spPr>
        <p:txBody>
          <a:bodyPr/>
          <a:lstStyle/>
          <a:p>
            <a:r>
              <a:rPr lang="en-US" dirty="0"/>
              <a:t>SR-IOV</a:t>
            </a:r>
            <a:r>
              <a:rPr lang="zh-CN" altLang="en-US" dirty="0"/>
              <a:t>（</a:t>
            </a:r>
            <a:r>
              <a:rPr lang="en-US" dirty="0"/>
              <a:t>single root I/O virtualization</a:t>
            </a:r>
            <a:r>
              <a:rPr lang="zh-CN" altLang="en-US" dirty="0"/>
              <a:t>）单根</a:t>
            </a:r>
            <a:r>
              <a:rPr lang="en-US" altLang="zh-CN" dirty="0"/>
              <a:t>I/O</a:t>
            </a:r>
            <a:r>
              <a:rPr lang="zh-CN" altLang="en-US" dirty="0"/>
              <a:t>虚拟化</a:t>
            </a:r>
            <a:r>
              <a:rPr lang="en-US" dirty="0"/>
              <a:t>。</a:t>
            </a:r>
            <a:r>
              <a:rPr lang="zh-CN" altLang="en-US" dirty="0"/>
              <a:t>是一种基于硬件的虚拟化解决方案。它使得虚拟机之间可以共享</a:t>
            </a:r>
            <a:r>
              <a:rPr lang="en-US" altLang="zh-CN" dirty="0"/>
              <a:t>PCIe</a:t>
            </a:r>
            <a:r>
              <a:rPr lang="zh-CN" altLang="en-US" dirty="0"/>
              <a:t>设备。</a:t>
            </a:r>
            <a:endParaRPr lang="en-US" altLang="zh-CN" dirty="0"/>
          </a:p>
          <a:p>
            <a:r>
              <a:rPr lang="en-US" altLang="zh-CN" dirty="0"/>
              <a:t>PF</a:t>
            </a:r>
            <a:r>
              <a:rPr lang="zh-CN" altLang="en-US" dirty="0"/>
              <a:t>（</a:t>
            </a:r>
            <a:r>
              <a:rPr lang="en-US" dirty="0"/>
              <a:t>physical function</a:t>
            </a:r>
            <a:r>
              <a:rPr lang="zh-CN" altLang="en-US" dirty="0"/>
              <a:t>）</a:t>
            </a:r>
            <a:r>
              <a:rPr lang="en-US" altLang="zh-CN" dirty="0"/>
              <a:t> </a:t>
            </a:r>
            <a:r>
              <a:rPr lang="zh-CN" altLang="en-US" dirty="0"/>
              <a:t>包含 </a:t>
            </a:r>
            <a:r>
              <a:rPr lang="en-US" altLang="zh-CN" dirty="0"/>
              <a:t>SR-IOV </a:t>
            </a:r>
            <a:r>
              <a:rPr lang="zh-CN" altLang="en-US" dirty="0"/>
              <a:t>功能结构，用于管理 </a:t>
            </a:r>
            <a:r>
              <a:rPr lang="en-US" altLang="zh-CN" dirty="0"/>
              <a:t>SR-IOV </a:t>
            </a:r>
            <a:r>
              <a:rPr lang="zh-CN" altLang="en-US" dirty="0"/>
              <a:t>功能。</a:t>
            </a:r>
            <a:r>
              <a:rPr lang="en-US" altLang="zh-CN" dirty="0"/>
              <a:t>PF </a:t>
            </a:r>
            <a:r>
              <a:rPr lang="zh-CN" altLang="en-US" dirty="0"/>
              <a:t>是全功能的 </a:t>
            </a:r>
            <a:r>
              <a:rPr lang="en-US" altLang="zh-CN" dirty="0"/>
              <a:t>PCIe </a:t>
            </a:r>
            <a:r>
              <a:rPr lang="zh-CN" altLang="en-US" dirty="0"/>
              <a:t>功能，可以像其他任何 </a:t>
            </a:r>
            <a:r>
              <a:rPr lang="en-US" altLang="zh-CN" dirty="0"/>
              <a:t>PCIe </a:t>
            </a:r>
            <a:r>
              <a:rPr lang="zh-CN" altLang="en-US" dirty="0"/>
              <a:t>设备一样进行发现、管理和处理。</a:t>
            </a:r>
            <a:r>
              <a:rPr lang="en-US" altLang="zh-CN" dirty="0"/>
              <a:t>PF </a:t>
            </a:r>
            <a:r>
              <a:rPr lang="zh-CN" altLang="en-US" dirty="0"/>
              <a:t>拥有完全配置资源，可以用于配置或控制 </a:t>
            </a:r>
            <a:r>
              <a:rPr lang="en-US" altLang="zh-CN" dirty="0"/>
              <a:t>PCIe </a:t>
            </a:r>
            <a:r>
              <a:rPr lang="zh-CN" altLang="en-US" dirty="0"/>
              <a:t>设备。</a:t>
            </a:r>
            <a:endParaRPr lang="en-US" altLang="zh-CN" dirty="0"/>
          </a:p>
          <a:p>
            <a:r>
              <a:rPr lang="en-US" altLang="zh-CN" dirty="0"/>
              <a:t>VF</a:t>
            </a:r>
            <a:r>
              <a:rPr lang="en-US" dirty="0"/>
              <a:t>( Virtual Function )</a:t>
            </a:r>
            <a:r>
              <a:rPr lang="zh-CN" altLang="en-US" dirty="0"/>
              <a:t>与</a:t>
            </a:r>
            <a:r>
              <a:rPr lang="en-US" altLang="zh-CN" dirty="0"/>
              <a:t>PF</a:t>
            </a:r>
            <a:r>
              <a:rPr lang="zh-CN" altLang="en-US" dirty="0"/>
              <a:t>关联的一种功能。</a:t>
            </a:r>
            <a:r>
              <a:rPr lang="en-US" dirty="0"/>
              <a:t>VF </a:t>
            </a:r>
            <a:r>
              <a:rPr lang="zh-CN" altLang="en-US" dirty="0"/>
              <a:t>是一种轻量级</a:t>
            </a:r>
            <a:r>
              <a:rPr lang="en-US" dirty="0"/>
              <a:t> PCIe </a:t>
            </a:r>
            <a:r>
              <a:rPr lang="zh-CN" altLang="en-US" dirty="0"/>
              <a:t>功能，可以与与同一</a:t>
            </a:r>
            <a:r>
              <a:rPr lang="en-US" altLang="zh-CN" dirty="0"/>
              <a:t>PF</a:t>
            </a:r>
            <a:r>
              <a:rPr lang="zh-CN" altLang="en-US" dirty="0"/>
              <a:t>关联的其他</a:t>
            </a:r>
            <a:r>
              <a:rPr lang="en-US" dirty="0"/>
              <a:t> VF </a:t>
            </a:r>
            <a:r>
              <a:rPr lang="zh-CN" altLang="en-US" dirty="0"/>
              <a:t>共享一个或多个物理资源。</a:t>
            </a:r>
            <a:r>
              <a:rPr lang="en-US" dirty="0"/>
              <a:t>VF </a:t>
            </a:r>
            <a:r>
              <a:rPr lang="zh-CN" altLang="en-US" dirty="0"/>
              <a:t>仅允许拥有用于其自身行为的配置资源</a:t>
            </a:r>
            <a:endParaRPr lang="en-US" dirty="0"/>
          </a:p>
          <a:p>
            <a:pPr marL="0" indent="0">
              <a:buNone/>
            </a:pPr>
            <a:endParaRPr lang="en-US" dirty="0"/>
          </a:p>
        </p:txBody>
      </p:sp>
    </p:spTree>
    <p:extLst>
      <p:ext uri="{BB962C8B-B14F-4D97-AF65-F5344CB8AC3E}">
        <p14:creationId xmlns:p14="http://schemas.microsoft.com/office/powerpoint/2010/main" val="2190505926"/>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3623A0-2810-4A72-BA34-51AC750D8496}"/>
              </a:ext>
            </a:extLst>
          </p:cNvPr>
          <p:cNvSpPr>
            <a:spLocks noGrp="1"/>
          </p:cNvSpPr>
          <p:nvPr>
            <p:ph type="body" sz="quarter" idx="10"/>
          </p:nvPr>
        </p:nvSpPr>
        <p:spPr/>
        <p:txBody>
          <a:bodyPr/>
          <a:lstStyle/>
          <a:p>
            <a:r>
              <a:rPr lang="en-US" altLang="zh-CN" dirty="0"/>
              <a:t>SR-IOV</a:t>
            </a:r>
            <a:endParaRPr lang="en-US" dirty="0"/>
          </a:p>
        </p:txBody>
      </p:sp>
      <p:pic>
        <p:nvPicPr>
          <p:cNvPr id="5" name="Picture 4">
            <a:extLst>
              <a:ext uri="{FF2B5EF4-FFF2-40B4-BE49-F238E27FC236}">
                <a16:creationId xmlns:a16="http://schemas.microsoft.com/office/drawing/2014/main" id="{179FDA66-D162-4B9D-BFA5-7F5FE3BFA8C2}"/>
              </a:ext>
            </a:extLst>
          </p:cNvPr>
          <p:cNvPicPr>
            <a:picLocks noChangeAspect="1"/>
          </p:cNvPicPr>
          <p:nvPr/>
        </p:nvPicPr>
        <p:blipFill>
          <a:blip r:embed="rId2"/>
          <a:stretch>
            <a:fillRect/>
          </a:stretch>
        </p:blipFill>
        <p:spPr>
          <a:xfrm>
            <a:off x="1885397" y="997389"/>
            <a:ext cx="4168184" cy="3148721"/>
          </a:xfrm>
          <a:prstGeom prst="rect">
            <a:avLst/>
          </a:prstGeom>
        </p:spPr>
      </p:pic>
    </p:spTree>
    <p:extLst>
      <p:ext uri="{BB962C8B-B14F-4D97-AF65-F5344CB8AC3E}">
        <p14:creationId xmlns:p14="http://schemas.microsoft.com/office/powerpoint/2010/main" val="668779759"/>
      </p:ext>
    </p:extLst>
  </p:cSld>
  <p:clrMapOvr>
    <a:masterClrMapping/>
  </p:clrMapOvr>
  <p:transition spd="med">
    <p:fade/>
  </p:transition>
</p:sld>
</file>

<file path=ppt/theme/theme1.xml><?xml version="1.0" encoding="utf-8"?>
<a:theme xmlns:a="http://schemas.openxmlformats.org/drawingml/2006/main" name="Spirent_2015">
  <a:themeElements>
    <a:clrScheme name="Spirent-2015">
      <a:dk1>
        <a:srgbClr val="45525A"/>
      </a:dk1>
      <a:lt1>
        <a:srgbClr val="FFFFFF"/>
      </a:lt1>
      <a:dk2>
        <a:srgbClr val="948671"/>
      </a:dk2>
      <a:lt2>
        <a:srgbClr val="000000"/>
      </a:lt2>
      <a:accent1>
        <a:srgbClr val="255AA7"/>
      </a:accent1>
      <a:accent2>
        <a:srgbClr val="009EDB"/>
      </a:accent2>
      <a:accent3>
        <a:srgbClr val="6CB33F"/>
      </a:accent3>
      <a:accent4>
        <a:srgbClr val="827390"/>
      </a:accent4>
      <a:accent5>
        <a:srgbClr val="FD4F57"/>
      </a:accent5>
      <a:accent6>
        <a:srgbClr val="FF9F36"/>
      </a:accent6>
      <a:hlink>
        <a:srgbClr val="62B1E6"/>
      </a:hlink>
      <a:folHlink>
        <a:srgbClr val="BBDC00"/>
      </a:folHlink>
    </a:clrScheme>
    <a:fontScheme name="Spirent_2015">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sm" len="sm"/>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smtClean="0">
            <a:ln>
              <a:noFill/>
            </a:ln>
            <a:solidFill>
              <a:schemeClr val="tx1"/>
            </a:solidFill>
            <a:effectLst/>
            <a:latin typeface="Trebuchet MS" pitchFamily="34"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sm" len="sm"/>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400" b="1" i="0" u="none" strike="noStrike" cap="none" normalizeH="0" baseline="0" smtClean="0">
            <a:ln>
              <a:noFill/>
            </a:ln>
            <a:solidFill>
              <a:schemeClr val="tx1"/>
            </a:solidFill>
            <a:effectLst/>
            <a:latin typeface="Trebuchet MS" pitchFamily="34" charset="0"/>
          </a:defRPr>
        </a:defPPr>
      </a:lstStyle>
    </a:lnDef>
    <a:txDef>
      <a:spPr>
        <a:noFill/>
      </a:spPr>
      <a:bodyPr wrap="none" rtlCol="0">
        <a:spAutoFit/>
      </a:bodyPr>
      <a:lstStyle>
        <a:defPPr>
          <a:defRPr b="0" dirty="0" err="1" smtClean="0">
            <a:latin typeface="+mj-lt"/>
          </a:defRPr>
        </a:defPPr>
      </a:lstStyle>
    </a:txDef>
  </a:objectDefaults>
  <a:extraClrSchemeLst>
    <a:extraClrScheme>
      <a:clrScheme name="Spirent_Horizon 1">
        <a:dk1>
          <a:srgbClr val="21368B"/>
        </a:dk1>
        <a:lt1>
          <a:srgbClr val="FFFFFF"/>
        </a:lt1>
        <a:dk2>
          <a:srgbClr val="0096D6"/>
        </a:dk2>
        <a:lt2>
          <a:srgbClr val="919195"/>
        </a:lt2>
        <a:accent1>
          <a:srgbClr val="3C71B7"/>
        </a:accent1>
        <a:accent2>
          <a:srgbClr val="820053"/>
        </a:accent2>
        <a:accent3>
          <a:srgbClr val="FFFFFF"/>
        </a:accent3>
        <a:accent4>
          <a:srgbClr val="1B2D76"/>
        </a:accent4>
        <a:accent5>
          <a:srgbClr val="AFBBD8"/>
        </a:accent5>
        <a:accent6>
          <a:srgbClr val="75004A"/>
        </a:accent6>
        <a:hlink>
          <a:srgbClr val="00B259"/>
        </a:hlink>
        <a:folHlink>
          <a:srgbClr val="8DC63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pirent 2015 Spirent PowerPoint Template_16x9.potx" id="{2E5D2F74-2C1C-4815-BD9A-1893864A6AD8}" vid="{E14A3B23-EABE-4976-8CAC-EA6DCE0DA60F}"/>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FC9C0984ABD89408EDD2F4404D8D8F8" ma:contentTypeVersion="0" ma:contentTypeDescription="Create a new document." ma:contentTypeScope="" ma:versionID="b7940b4508e57e97515ef83e0232ebf2">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3EF4709-E2D2-428A-91B7-55B8F4B5AAB9}">
  <ds:schemaRefs>
    <ds:schemaRef ds:uri="http://purl.org/dc/term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844BFBD3-2EBA-402D-8681-E424A55114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BF5FE548-D476-450C-8CC7-D0B2EF2AD98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Spirent 2016 Spirent PowerPoint Template_16x9</Template>
  <TotalTime>4823</TotalTime>
  <Words>1809</Words>
  <Application>Microsoft Office PowerPoint</Application>
  <PresentationFormat>On-screen Show (16:9)</PresentationFormat>
  <Paragraphs>91</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Segoe UI</vt:lpstr>
      <vt:lpstr>Symbol</vt:lpstr>
      <vt:lpstr>Trebuchet MS</vt:lpstr>
      <vt:lpstr>Wingdings</vt:lpstr>
      <vt:lpstr>Wingdings 2</vt:lpstr>
      <vt:lpstr>Spirent_2015</vt:lpstr>
      <vt:lpstr>DPDK Key Technology</vt:lpstr>
      <vt:lpstr>Agenda</vt:lpstr>
      <vt:lpstr>What is DPDK</vt:lpstr>
      <vt:lpstr>Why we need DPDK？</vt:lpstr>
      <vt:lpstr>How to DPDK？</vt:lpstr>
      <vt:lpstr>DPDK Key Technologies</vt:lpstr>
      <vt:lpstr>PowerPoint Presentation</vt:lpstr>
      <vt:lpstr>PowerPoint Presentation</vt:lpstr>
      <vt:lpstr>PowerPoint Presentation</vt:lpstr>
      <vt:lpstr>PowerPoint Presentation</vt:lpstr>
      <vt:lpstr>DPDK Key Technologies</vt:lpstr>
      <vt:lpstr>PowerPoint Presentation</vt:lpstr>
      <vt:lpstr>PowerPoint Presentation</vt:lpstr>
      <vt:lpstr>PowerPoint Presentation</vt:lpstr>
      <vt:lpstr>PowerPoint Presentation</vt:lpstr>
      <vt:lpstr>DPDK Key Module</vt:lpstr>
      <vt:lpstr>DPDK Key Module</vt:lpstr>
      <vt:lpstr>Demo for DPDK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Vickery, Martin</dc:creator>
  <cp:lastModifiedBy>Hu, Yang</cp:lastModifiedBy>
  <cp:revision>91</cp:revision>
  <cp:lastPrinted>2014-11-17T19:43:03Z</cp:lastPrinted>
  <dcterms:created xsi:type="dcterms:W3CDTF">2016-08-22T19:19:07Z</dcterms:created>
  <dcterms:modified xsi:type="dcterms:W3CDTF">2018-07-27T02:54:36Z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0x010100BFC9C0984ABD89408EDD2F4404D8D8F8</vt:lpwstr>
  </property>
</Properties>
</file>